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12.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16"/>
  </p:notes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4" autoAdjust="0"/>
    <p:restoredTop sz="96098" autoAdjust="0"/>
  </p:normalViewPr>
  <p:slideViewPr>
    <p:cSldViewPr snapToGrid="0">
      <p:cViewPr varScale="1">
        <p:scale>
          <a:sx n="71" d="100"/>
          <a:sy n="71" d="100"/>
        </p:scale>
        <p:origin x="630"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ustomXml" Target="../customXml/item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4FD3FE-7397-4887-A92E-B27AEA92A14E}" type="datetimeFigureOut">
              <a:rPr lang="en-US" smtClean="0"/>
              <a:t>10/9/2015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CEDB9E-8F6E-490B-9B0E-CACB89B8384D}" type="slidenum">
              <a:rPr lang="en-US" smtClean="0"/>
              <a:t>‹#›</a:t>
            </a:fld>
            <a:endParaRPr lang="en-US" dirty="0"/>
          </a:p>
        </p:txBody>
      </p:sp>
    </p:spTree>
    <p:extLst>
      <p:ext uri="{BB962C8B-B14F-4D97-AF65-F5344CB8AC3E}">
        <p14:creationId xmlns:p14="http://schemas.microsoft.com/office/powerpoint/2010/main" val="167472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Unsplash.com</a:t>
            </a:r>
          </a:p>
          <a:p>
            <a:r>
              <a:rPr lang="en-US" dirty="0" smtClean="0"/>
              <a:t>Search</a:t>
            </a:r>
            <a:r>
              <a:rPr lang="en-US" baseline="0" dirty="0" smtClean="0"/>
              <a:t> ‘</a:t>
            </a:r>
            <a:r>
              <a:rPr lang="en-US" dirty="0" smtClean="0"/>
              <a:t>Business’</a:t>
            </a:r>
          </a:p>
          <a:p>
            <a:endParaRPr lang="en-US" dirty="0" smtClean="0"/>
          </a:p>
          <a:p>
            <a:r>
              <a:rPr lang="en-US" dirty="0" smtClean="0"/>
              <a:t>https://images.unsplash.com/photo-1430165558479-de3cf8cf1478?q=80&amp;fm=jpg&amp;s=db1b44f1c56ccf3f6679489ad8a7eed7</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1</a:t>
            </a:fld>
            <a:endParaRPr lang="en-US" dirty="0"/>
          </a:p>
        </p:txBody>
      </p:sp>
    </p:spTree>
    <p:extLst>
      <p:ext uri="{BB962C8B-B14F-4D97-AF65-F5344CB8AC3E}">
        <p14:creationId xmlns:p14="http://schemas.microsoft.com/office/powerpoint/2010/main" val="414334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https://pixabay.com/en/business-suit-business-man-690048/</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11</a:t>
            </a:fld>
            <a:endParaRPr lang="en-US" dirty="0"/>
          </a:p>
        </p:txBody>
      </p:sp>
    </p:spTree>
    <p:extLst>
      <p:ext uri="{BB962C8B-B14F-4D97-AF65-F5344CB8AC3E}">
        <p14:creationId xmlns:p14="http://schemas.microsoft.com/office/powerpoint/2010/main" val="141044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12</a:t>
            </a:fld>
            <a:endParaRPr lang="en-US" dirty="0"/>
          </a:p>
        </p:txBody>
      </p:sp>
    </p:spTree>
    <p:extLst>
      <p:ext uri="{BB962C8B-B14F-4D97-AF65-F5344CB8AC3E}">
        <p14:creationId xmlns:p14="http://schemas.microsoft.com/office/powerpoint/2010/main" val="2699750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https://pixabay.com/en/money-card-business-credit-card-256319/</a:t>
            </a:r>
          </a:p>
          <a:p>
            <a:r>
              <a:rPr lang="en-US" b="1" dirty="0" smtClean="0"/>
              <a:t>https://pixabay.com/en/macbook-mac-apple-ipad-iphone-577758/</a:t>
            </a:r>
          </a:p>
          <a:p>
            <a:r>
              <a:rPr lang="en-US" b="1" dirty="0" smtClean="0"/>
              <a:t>https://pixabay.com/en/telephone-mobile-to-call-attainable-586268/</a:t>
            </a:r>
            <a:endParaRPr lang="en-US" b="1" dirty="0"/>
          </a:p>
        </p:txBody>
      </p:sp>
      <p:sp>
        <p:nvSpPr>
          <p:cNvPr id="4" name="Slide Number Placeholder 3"/>
          <p:cNvSpPr>
            <a:spLocks noGrp="1"/>
          </p:cNvSpPr>
          <p:nvPr>
            <p:ph type="sldNum" sz="quarter" idx="10"/>
          </p:nvPr>
        </p:nvSpPr>
        <p:spPr/>
        <p:txBody>
          <a:bodyPr/>
          <a:lstStyle/>
          <a:p>
            <a:fld id="{1CCEDB9E-8F6E-490B-9B0E-CACB89B8384D}" type="slidenum">
              <a:rPr lang="en-US" smtClean="0"/>
              <a:t>13</a:t>
            </a:fld>
            <a:endParaRPr lang="en-US" dirty="0"/>
          </a:p>
        </p:txBody>
      </p:sp>
    </p:spTree>
    <p:extLst>
      <p:ext uri="{BB962C8B-B14F-4D97-AF65-F5344CB8AC3E}">
        <p14:creationId xmlns:p14="http://schemas.microsoft.com/office/powerpoint/2010/main" val="4005013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158836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https://pixabay.com/en/woman-person-business-professional-801872/</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2</a:t>
            </a:fld>
            <a:endParaRPr lang="en-US" dirty="0"/>
          </a:p>
        </p:txBody>
      </p:sp>
    </p:spTree>
    <p:extLst>
      <p:ext uri="{BB962C8B-B14F-4D97-AF65-F5344CB8AC3E}">
        <p14:creationId xmlns:p14="http://schemas.microsoft.com/office/powerpoint/2010/main" val="2271210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https://picjumbo.com/designer-workplace-working-on-website-layout/</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3</a:t>
            </a:fld>
            <a:endParaRPr lang="en-US" dirty="0"/>
          </a:p>
        </p:txBody>
      </p:sp>
    </p:spTree>
    <p:extLst>
      <p:ext uri="{BB962C8B-B14F-4D97-AF65-F5344CB8AC3E}">
        <p14:creationId xmlns:p14="http://schemas.microsoft.com/office/powerpoint/2010/main" val="526433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to Unsplash.com</a:t>
            </a:r>
          </a:p>
          <a:p>
            <a:r>
              <a:rPr lang="en-US" dirty="0" smtClean="0"/>
              <a:t>Search</a:t>
            </a:r>
            <a:r>
              <a:rPr lang="en-US" baseline="0" dirty="0" smtClean="0"/>
              <a:t> ‘</a:t>
            </a:r>
            <a:r>
              <a:rPr lang="en-US" dirty="0" smtClean="0"/>
              <a:t>Business’</a:t>
            </a:r>
          </a:p>
          <a:p>
            <a:endParaRPr lang="en-US" dirty="0" smtClean="0"/>
          </a:p>
          <a:p>
            <a:r>
              <a:rPr lang="en-US" dirty="0" smtClean="0"/>
              <a:t>https://images.unsplash.com/photo-1427751840561-9852520f8ce8?q=80&amp;fm=jpg&amp;s=ee073e336649f68d3caa9ffa6e262cf8</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4</a:t>
            </a:fld>
            <a:endParaRPr lang="en-US" dirty="0"/>
          </a:p>
        </p:txBody>
      </p:sp>
    </p:spTree>
    <p:extLst>
      <p:ext uri="{BB962C8B-B14F-4D97-AF65-F5344CB8AC3E}">
        <p14:creationId xmlns:p14="http://schemas.microsoft.com/office/powerpoint/2010/main" val="2251816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https://pixabay.com/en/bag-grocery-groceries-shop-839602/</a:t>
            </a:r>
          </a:p>
          <a:p>
            <a:r>
              <a:rPr lang="en-US" dirty="0" smtClean="0"/>
              <a:t>https://pixabay.com/en/escalator-metro-stairs-subway-769790/</a:t>
            </a:r>
          </a:p>
          <a:p>
            <a:r>
              <a:rPr lang="en-US" dirty="0" smtClean="0"/>
              <a:t>https://pixabay.com/en/water-droplets-drops-blue-liquid-839590/</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5</a:t>
            </a:fld>
            <a:endParaRPr lang="en-US" dirty="0"/>
          </a:p>
        </p:txBody>
      </p:sp>
    </p:spTree>
    <p:extLst>
      <p:ext uri="{BB962C8B-B14F-4D97-AF65-F5344CB8AC3E}">
        <p14:creationId xmlns:p14="http://schemas.microsoft.com/office/powerpoint/2010/main" val="452539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https://pixabay.com/en/snake-rainbow-boa-reptile-scale-873308/</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6</a:t>
            </a:fld>
            <a:endParaRPr lang="en-US" dirty="0"/>
          </a:p>
        </p:txBody>
      </p:sp>
    </p:spTree>
    <p:extLst>
      <p:ext uri="{BB962C8B-B14F-4D97-AF65-F5344CB8AC3E}">
        <p14:creationId xmlns:p14="http://schemas.microsoft.com/office/powerpoint/2010/main" val="4245483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https://pixabay.com/en/entrepreneur-startup-start-up-man-593359/</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7</a:t>
            </a:fld>
            <a:endParaRPr lang="en-US" dirty="0"/>
          </a:p>
        </p:txBody>
      </p:sp>
    </p:spTree>
    <p:extLst>
      <p:ext uri="{BB962C8B-B14F-4D97-AF65-F5344CB8AC3E}">
        <p14:creationId xmlns:p14="http://schemas.microsoft.com/office/powerpoint/2010/main" val="2307454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https://pixabay.com/en/entrepreneur-startup-start-up-woman-593356/</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8</a:t>
            </a:fld>
            <a:endParaRPr lang="en-US" dirty="0"/>
          </a:p>
        </p:txBody>
      </p:sp>
    </p:spTree>
    <p:extLst>
      <p:ext uri="{BB962C8B-B14F-4D97-AF65-F5344CB8AC3E}">
        <p14:creationId xmlns:p14="http://schemas.microsoft.com/office/powerpoint/2010/main" val="18222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https://pixabay.com/en/violin-musical-instrument-music-924349/</a:t>
            </a:r>
            <a:endParaRPr lang="en-US" dirty="0"/>
          </a:p>
        </p:txBody>
      </p:sp>
      <p:sp>
        <p:nvSpPr>
          <p:cNvPr id="4" name="Slide Number Placeholder 3"/>
          <p:cNvSpPr>
            <a:spLocks noGrp="1"/>
          </p:cNvSpPr>
          <p:nvPr>
            <p:ph type="sldNum" sz="quarter" idx="10"/>
          </p:nvPr>
        </p:nvSpPr>
        <p:spPr/>
        <p:txBody>
          <a:bodyPr/>
          <a:lstStyle/>
          <a:p>
            <a:fld id="{1CCEDB9E-8F6E-490B-9B0E-CACB89B8384D}" type="slidenum">
              <a:rPr lang="en-US" smtClean="0"/>
              <a:t>9</a:t>
            </a:fld>
            <a:endParaRPr lang="en-US" dirty="0"/>
          </a:p>
        </p:txBody>
      </p:sp>
    </p:spTree>
    <p:extLst>
      <p:ext uri="{BB962C8B-B14F-4D97-AF65-F5344CB8AC3E}">
        <p14:creationId xmlns:p14="http://schemas.microsoft.com/office/powerpoint/2010/main" val="2836950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2350582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1365136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2128395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10/9/2015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549679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114238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2660427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3181459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1769388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1763736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3819425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2702902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38718A5-6B13-4F84-B489-CA5BD7C3EE76}" type="datetimeFigureOut">
              <a:rPr lang="en-US" smtClean="0"/>
              <a:t>10/9/2015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5D6B33-DEEB-4E25-8A71-EB105B817EF4}" type="slidenum">
              <a:rPr lang="en-US" smtClean="0"/>
              <a:t>‹#›</a:t>
            </a:fld>
            <a:endParaRPr lang="en-US" dirty="0"/>
          </a:p>
        </p:txBody>
      </p:sp>
    </p:spTree>
    <p:extLst>
      <p:ext uri="{BB962C8B-B14F-4D97-AF65-F5344CB8AC3E}">
        <p14:creationId xmlns:p14="http://schemas.microsoft.com/office/powerpoint/2010/main" val="280980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718A5-6B13-4F84-B489-CA5BD7C3EE76}" type="datetimeFigureOut">
              <a:rPr lang="en-US" smtClean="0"/>
              <a:t>10/9/2015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5D6B33-DEEB-4E25-8A71-EB105B817EF4}" type="slidenum">
              <a:rPr lang="en-US" smtClean="0"/>
              <a:t>‹#›</a:t>
            </a:fld>
            <a:endParaRPr lang="en-US" dirty="0"/>
          </a:p>
        </p:txBody>
      </p:sp>
    </p:spTree>
    <p:extLst>
      <p:ext uri="{BB962C8B-B14F-4D97-AF65-F5344CB8AC3E}">
        <p14:creationId xmlns:p14="http://schemas.microsoft.com/office/powerpoint/2010/main" val="318171049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2.jp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2460" y="2511191"/>
            <a:ext cx="9144000" cy="1872234"/>
          </a:xfrm>
        </p:spPr>
        <p:txBody>
          <a:bodyPr/>
          <a:lstStyle/>
          <a:p>
            <a:pPr algn="l"/>
            <a:r>
              <a:rPr lang="en-US" b="1" spc="-300" dirty="0" smtClean="0">
                <a:solidFill>
                  <a:schemeClr val="bg1"/>
                </a:solidFill>
              </a:rPr>
              <a:t>PROFESSIONAL SALES PRESENTATION TEMPLATE</a:t>
            </a:r>
            <a:endParaRPr lang="en-US" b="1" spc="-300" dirty="0">
              <a:solidFill>
                <a:schemeClr val="bg1"/>
              </a:solidFill>
            </a:endParaRPr>
          </a:p>
        </p:txBody>
      </p:sp>
      <p:sp>
        <p:nvSpPr>
          <p:cNvPr id="4" name="Rectangle 3"/>
          <p:cNvSpPr/>
          <p:nvPr/>
        </p:nvSpPr>
        <p:spPr>
          <a:xfrm>
            <a:off x="972460" y="4544705"/>
            <a:ext cx="6514531" cy="545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spc="-150" dirty="0" smtClean="0"/>
              <a:t>INSERT YOUR TEXT HERE</a:t>
            </a:r>
            <a:endParaRPr lang="en-US" sz="3200" spc="-150" dirty="0"/>
          </a:p>
        </p:txBody>
      </p:sp>
      <p:pic>
        <p:nvPicPr>
          <p:cNvPr id="5" name="Picture 2" descr="E:\cloud\drive\websites\slidemodel\logo\sebastian\slidemodel-logo-tra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98743" y="6009584"/>
            <a:ext cx="1779423" cy="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98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23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anim calcmode="lin" valueType="num">
                                      <p:cBhvr>
                                        <p:cTn id="12" dur="500" fill="hold"/>
                                        <p:tgtEl>
                                          <p:spTgt spid="4"/>
                                        </p:tgtEl>
                                        <p:attrNameLst>
                                          <p:attrName>ppt_x</p:attrName>
                                        </p:attrNameLst>
                                      </p:cBhvr>
                                      <p:tavLst>
                                        <p:tav tm="0">
                                          <p:val>
                                            <p:strVal val="#ppt_x"/>
                                          </p:val>
                                        </p:tav>
                                        <p:tav tm="100000">
                                          <p:val>
                                            <p:strVal val="#ppt_x"/>
                                          </p:val>
                                        </p:tav>
                                      </p:tavLst>
                                    </p:anim>
                                    <p:anim calcmode="lin" valueType="num">
                                      <p:cBhvr>
                                        <p:cTn id="13"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0031104" cy="6858000"/>
          </a:xfrm>
          <a:prstGeom prst="rect">
            <a:avLst/>
          </a:prstGeom>
          <a:gradFill flip="none" rotWithShape="1">
            <a:gsLst>
              <a:gs pos="0">
                <a:schemeClr val="bg1"/>
              </a:gs>
              <a:gs pos="56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558109" y="595367"/>
            <a:ext cx="12276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chemeClr val="accent1"/>
                </a:solidFill>
                <a:effectLst/>
                <a:uLnTx/>
                <a:uFillTx/>
                <a:latin typeface="Calibri" panose="020F0502020204030204"/>
                <a:ea typeface="+mn-ea"/>
                <a:cs typeface="+mn-cs"/>
              </a:rPr>
              <a:t>CHAPTER 07</a:t>
            </a:r>
            <a:endParaRPr kumimoji="0" lang="en-US" sz="1600" b="1" i="0" u="none" strike="noStrike" kern="1200" cap="all" spc="0" normalizeH="0" baseline="0" noProof="0" dirty="0">
              <a:ln>
                <a:noFill/>
              </a:ln>
              <a:solidFill>
                <a:schemeClr val="accent1"/>
              </a:solidFill>
              <a:effectLst/>
              <a:uLnTx/>
              <a:uFillTx/>
              <a:latin typeface="Calibri" panose="020F0502020204030204"/>
              <a:ea typeface="+mn-ea"/>
              <a:cs typeface="+mn-cs"/>
            </a:endParaRPr>
          </a:p>
        </p:txBody>
      </p:sp>
      <p:sp>
        <p:nvSpPr>
          <p:cNvPr id="3" name="Rectangle 2"/>
          <p:cNvSpPr/>
          <p:nvPr/>
        </p:nvSpPr>
        <p:spPr>
          <a:xfrm>
            <a:off x="558110" y="903144"/>
            <a:ext cx="405483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schemeClr val="accent1"/>
                </a:solidFill>
                <a:effectLst/>
                <a:uLnTx/>
                <a:uFillTx/>
                <a:latin typeface="Century Gothic" panose="020B0502020202020204" pitchFamily="34" charset="0"/>
                <a:ea typeface="+mn-ea"/>
                <a:cs typeface="+mn-cs"/>
              </a:rPr>
              <a:t>SAMPLE TEXT,</a:t>
            </a:r>
            <a:endParaRPr kumimoji="0" lang="en-US" sz="3600" b="0" i="0" u="none" strike="noStrike" kern="1200" cap="none" spc="-150" normalizeH="0" baseline="0" noProof="0" dirty="0" smtClean="0">
              <a:ln>
                <a:noFill/>
              </a:ln>
              <a:solidFill>
                <a:schemeClr val="accent1"/>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schemeClr val="accent1"/>
                </a:solidFill>
                <a:effectLst/>
                <a:uLnTx/>
                <a:uFillTx/>
                <a:latin typeface="Century Gothic" panose="020B0502020202020204" pitchFamily="34" charset="0"/>
                <a:ea typeface="+mn-ea"/>
                <a:cs typeface="+mn-cs"/>
              </a:rPr>
              <a:t>INSERT TEXT HERE</a:t>
            </a:r>
            <a:endParaRPr kumimoji="0" lang="en-US" sz="3600" b="0" i="0" u="none" strike="noStrike" kern="1200" cap="none" spc="-150" normalizeH="0" baseline="0" noProof="0" dirty="0">
              <a:ln>
                <a:noFill/>
              </a:ln>
              <a:solidFill>
                <a:schemeClr val="accent1"/>
              </a:solidFill>
              <a:effectLst/>
              <a:uLnTx/>
              <a:uFillTx/>
              <a:latin typeface="Century Gothic" panose="020B0502020202020204" pitchFamily="34" charset="0"/>
              <a:ea typeface="+mn-ea"/>
              <a:cs typeface="+mn-cs"/>
            </a:endParaRPr>
          </a:p>
        </p:txBody>
      </p:sp>
      <p:sp>
        <p:nvSpPr>
          <p:cNvPr id="4" name="Rectangle 3"/>
          <p:cNvSpPr/>
          <p:nvPr/>
        </p:nvSpPr>
        <p:spPr>
          <a:xfrm>
            <a:off x="558109" y="2264224"/>
            <a:ext cx="4450619" cy="346248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Lorem Ipsum is simply dummy text of the printing and typesetting industry. Lorem Ipsum has been the industry's standard dummy</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When an unknown printer took a galley of type and scrambled it to make a type</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Lorem Ipsum is simply </a:t>
            </a: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dummy text of the printing </a:t>
            </a: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and typesetting industry. </a:t>
            </a: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Lorem Ipsum has been </a:t>
            </a:r>
            <a:r>
              <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the</a:t>
            </a:r>
            <a:endParaRPr kumimoji="0" lang="en-US" sz="1200" b="0" i="0" u="none" strike="noStrike" kern="1200" cap="none" spc="-15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Rectangle 4"/>
          <p:cNvSpPr/>
          <p:nvPr/>
        </p:nvSpPr>
        <p:spPr>
          <a:xfrm>
            <a:off x="6782936" y="2497797"/>
            <a:ext cx="3521123" cy="35347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smtClean="0">
                <a:ln>
                  <a:noFill/>
                </a:ln>
                <a:solidFill>
                  <a:prstClr val="white"/>
                </a:solidFill>
                <a:effectLst/>
                <a:uLnTx/>
                <a:uFillTx/>
                <a:latin typeface="Calibri" panose="020F0502020204030204"/>
                <a:ea typeface="+mn-ea"/>
                <a:cs typeface="+mn-cs"/>
              </a:rPr>
              <a:t>THIS IS A</a:t>
            </a:r>
            <a:r>
              <a:rPr kumimoji="0" lang="en-US" sz="2800" b="1" i="0" u="none" strike="noStrike" kern="1200" cap="none" spc="-150" normalizeH="0" noProof="0" dirty="0" smtClean="0">
                <a:ln>
                  <a:noFill/>
                </a:ln>
                <a:solidFill>
                  <a:prstClr val="white"/>
                </a:solidFill>
                <a:effectLst/>
                <a:uLnTx/>
                <a:uFillTx/>
                <a:latin typeface="Calibri" panose="020F0502020204030204"/>
                <a:ea typeface="+mn-ea"/>
                <a:cs typeface="+mn-cs"/>
              </a:rPr>
              <a:t> SAMPLE TEXT. INSERT YOUR TEXT HERE. THIS IS A SAMPLE TEXT. INSERT YOUR TEXT HERE. THIS IS A SAMPLE TEXT.</a:t>
            </a:r>
            <a:endParaRPr kumimoji="0" lang="en-US" sz="800" b="1" i="0" u="none" strike="noStrike" kern="1200" cap="none" spc="-150" normalizeH="0" baseline="0" noProof="0" dirty="0" smtClean="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5220981"/>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5000" r="-25000"/>
          </a:stretch>
        </a:blipFill>
        <a:effectLst/>
      </p:bgPr>
    </p:bg>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0">
                <a:schemeClr val="tx1">
                  <a:alpha val="50000"/>
                </a:schemeClr>
              </a:gs>
              <a:gs pos="28000">
                <a:schemeClr val="tx1">
                  <a:alpha val="5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1132763" y="1460310"/>
            <a:ext cx="5145208" cy="4449171"/>
            <a:chOff x="1132763" y="1460310"/>
            <a:chExt cx="5145208" cy="4449171"/>
          </a:xfrm>
        </p:grpSpPr>
        <p:sp>
          <p:nvSpPr>
            <p:cNvPr id="2" name="Rectangle 1"/>
            <p:cNvSpPr/>
            <p:nvPr/>
          </p:nvSpPr>
          <p:spPr>
            <a:xfrm>
              <a:off x="1132763" y="1460310"/>
              <a:ext cx="5145208" cy="44491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2800" b="1" i="0" u="none" strike="noStrike" kern="1200" cap="none" spc="-150" normalizeH="0" baseline="0" noProof="0" dirty="0" smtClean="0">
                <a:ln>
                  <a:noFill/>
                </a:ln>
                <a:solidFill>
                  <a:prstClr val="white"/>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smtClean="0">
                  <a:ln>
                    <a:noFill/>
                  </a:ln>
                  <a:solidFill>
                    <a:prstClr val="white"/>
                  </a:solidFill>
                  <a:effectLst/>
                  <a:uLnTx/>
                  <a:uFillTx/>
                  <a:latin typeface="Calibri" panose="020F0502020204030204"/>
                  <a:ea typeface="+mn-ea"/>
                  <a:cs typeface="+mn-cs"/>
                </a:rPr>
                <a:t>INSERT YOUR TEXT HERE</a:t>
              </a:r>
              <a:endParaRPr kumimoji="0" lang="en-US" sz="2800" b="1" i="0" u="none" strike="noStrike" kern="1200" cap="none" spc="-150" normalizeH="0" baseline="0" noProof="0" dirty="0" smtClean="0">
                <a:ln>
                  <a:noFill/>
                </a:ln>
                <a:solidFill>
                  <a:prstClr val="white"/>
                </a:solidFill>
                <a:effectLst/>
                <a:uLnTx/>
                <a:uFillTx/>
                <a:latin typeface="Calibri" panose="020F0502020204030204"/>
                <a:ea typeface="+mn-ea"/>
                <a:cs typeface="+mn-cs"/>
              </a:endParaRPr>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Lorem Ipsum is simply dummy text of the printing and typesetting industry</a:t>
              </a: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a:t>
              </a:r>
            </a:p>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rPr>
                <a:t>When </a:t>
              </a:r>
              <a:r>
                <a:rPr kumimoji="0" lang="en-US" sz="1800" b="1" i="0" u="none" strike="noStrike" kern="1200" cap="none" spc="-150" normalizeH="0" baseline="0" noProof="0" dirty="0">
                  <a:ln>
                    <a:noFill/>
                  </a:ln>
                  <a:solidFill>
                    <a:srgbClr val="009FEB">
                      <a:lumMod val="50000"/>
                    </a:srgbClr>
                  </a:solidFill>
                  <a:effectLst/>
                  <a:uLnTx/>
                  <a:uFillTx/>
                  <a:latin typeface="Calibri" panose="020F0502020204030204"/>
                  <a:ea typeface="+mn-ea"/>
                  <a:cs typeface="+mn-cs"/>
                </a:rPr>
                <a:t>an unknown printer took a </a:t>
              </a:r>
              <a:endPar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galley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of type and scrambled it to make a type you need </a:t>
              </a:r>
              <a:endPar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rPr>
                <a:t>To </a:t>
              </a:r>
              <a:r>
                <a:rPr kumimoji="0" lang="en-US" sz="1800" b="1" i="0" u="none" strike="noStrike" kern="1200" cap="none" spc="-150" normalizeH="0" baseline="0" noProof="0" dirty="0">
                  <a:ln>
                    <a:noFill/>
                  </a:ln>
                  <a:solidFill>
                    <a:srgbClr val="009FEB">
                      <a:lumMod val="50000"/>
                    </a:srgbClr>
                  </a:solidFill>
                  <a:effectLst/>
                  <a:uLnTx/>
                  <a:uFillTx/>
                  <a:latin typeface="Calibri" panose="020F0502020204030204"/>
                  <a:ea typeface="+mn-ea"/>
                  <a:cs typeface="+mn-cs"/>
                </a:rPr>
                <a:t>be sure there isn't anything embarrassing </a:t>
              </a:r>
              <a:endPar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hidden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in the middle of text. All the Lorem Ipsum </a:t>
              </a:r>
              <a:endPar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50" normalizeH="0" baseline="0" noProof="0" dirty="0">
                  <a:ln>
                    <a:noFill/>
                  </a:ln>
                  <a:solidFill>
                    <a:srgbClr val="009FEB">
                      <a:lumMod val="50000"/>
                    </a:srgbClr>
                  </a:solidFill>
                  <a:effectLst/>
                  <a:uLnTx/>
                  <a:uFillTx/>
                  <a:latin typeface="Calibri" panose="020F0502020204030204"/>
                  <a:ea typeface="+mn-ea"/>
                  <a:cs typeface="+mn-cs"/>
                </a:rPr>
                <a:t>G</a:t>
              </a:r>
              <a:r>
                <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rPr>
                <a:t>enerators </a:t>
              </a:r>
              <a:r>
                <a:rPr kumimoji="0" lang="en-US" sz="1800" b="1" i="0" u="none" strike="noStrike" kern="1200" cap="none" spc="-150" normalizeH="0" baseline="0" noProof="0" dirty="0">
                  <a:ln>
                    <a:noFill/>
                  </a:ln>
                  <a:solidFill>
                    <a:srgbClr val="009FEB">
                      <a:lumMod val="50000"/>
                    </a:srgbClr>
                  </a:solidFill>
                  <a:effectLst/>
                  <a:uLnTx/>
                  <a:uFillTx/>
                  <a:latin typeface="Calibri" panose="020F0502020204030204"/>
                  <a:ea typeface="+mn-ea"/>
                  <a:cs typeface="+mn-cs"/>
                </a:rPr>
                <a:t>on the Internet tend to repeat </a:t>
              </a:r>
              <a:endParaRPr kumimoji="0" lang="en-US" sz="1800" b="1" i="0" u="none" strike="noStrike" kern="1200" cap="none" spc="-150" normalizeH="0" baseline="0" noProof="0" dirty="0" smtClean="0">
                <a:ln>
                  <a:noFill/>
                </a:ln>
                <a:solidFill>
                  <a:srgbClr val="009FEB">
                    <a:lumMod val="50000"/>
                  </a:srgbClr>
                </a:solidFill>
                <a:effectLst/>
                <a:uLnTx/>
                <a:uFillTx/>
                <a:latin typeface="Calibri" panose="020F0502020204030204"/>
                <a:ea typeface="+mn-ea"/>
                <a:cs typeface="+mn-cs"/>
              </a:endParaRPr>
            </a:p>
            <a:p>
              <a:pPr marL="231775"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predefined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chunks as necessary, making</a:t>
              </a:r>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115888"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50" normalizeH="0" baseline="0" noProof="0" dirty="0" smtClean="0">
                <a:ln>
                  <a:noFill/>
                </a:ln>
                <a:solidFill>
                  <a:prstClr val="white"/>
                </a:solidFill>
                <a:effectLst/>
                <a:uLnTx/>
                <a:uFillTx/>
                <a:latin typeface="Calibri" panose="020F0502020204030204"/>
                <a:ea typeface="+mn-ea"/>
                <a:cs typeface="+mn-cs"/>
              </a:endParaRPr>
            </a:p>
          </p:txBody>
        </p:sp>
        <p:sp>
          <p:nvSpPr>
            <p:cNvPr id="4" name="Rectangle 3"/>
            <p:cNvSpPr/>
            <p:nvPr/>
          </p:nvSpPr>
          <p:spPr>
            <a:xfrm>
              <a:off x="1376978" y="1891911"/>
              <a:ext cx="1317925"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rgbClr val="0078B6">
                      <a:lumMod val="50000"/>
                    </a:srgbClr>
                  </a:solidFill>
                  <a:effectLst/>
                  <a:uLnTx/>
                  <a:uFillTx/>
                  <a:latin typeface="Calibri" panose="020F0502020204030204"/>
                  <a:ea typeface="+mn-ea"/>
                  <a:cs typeface="+mn-cs"/>
                </a:rPr>
                <a:t>CONCLUSION</a:t>
              </a:r>
              <a:endParaRPr kumimoji="0" lang="en-US" sz="1600" b="1" i="0" u="none" strike="noStrike" kern="1200" cap="all" spc="0" normalizeH="0" baseline="0" noProof="0" dirty="0">
                <a:ln>
                  <a:noFill/>
                </a:ln>
                <a:solidFill>
                  <a:srgbClr val="0078B6">
                    <a:lumMod val="50000"/>
                  </a:srgb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82628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anim calcmode="lin" valueType="num">
                                      <p:cBhvr>
                                        <p:cTn id="10" dur="500" fill="hold"/>
                                        <p:tgtEl>
                                          <p:spTgt spid="3"/>
                                        </p:tgtEl>
                                        <p:attrNameLst>
                                          <p:attrName>ppt_x</p:attrName>
                                        </p:attrNameLst>
                                      </p:cBhvr>
                                      <p:tavLst>
                                        <p:tav tm="0">
                                          <p:val>
                                            <p:fltVal val="0.5"/>
                                          </p:val>
                                        </p:tav>
                                        <p:tav tm="100000">
                                          <p:val>
                                            <p:strVal val="#ppt_x"/>
                                          </p:val>
                                        </p:tav>
                                      </p:tavLst>
                                    </p:anim>
                                    <p:anim calcmode="lin" valueType="num">
                                      <p:cBhvr>
                                        <p:cTn id="11" dur="500" fill="hold"/>
                                        <p:tgtEl>
                                          <p:spTgt spid="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
        <p:cNvGrpSpPr/>
        <p:nvPr/>
      </p:nvGrpSpPr>
      <p:grpSpPr>
        <a:xfrm>
          <a:off x="0" y="0"/>
          <a:ext cx="0" cy="0"/>
          <a:chOff x="0" y="0"/>
          <a:chExt cx="0" cy="0"/>
        </a:xfrm>
      </p:grpSpPr>
      <p:sp>
        <p:nvSpPr>
          <p:cNvPr id="2" name="Rectangle 1"/>
          <p:cNvSpPr/>
          <p:nvPr/>
        </p:nvSpPr>
        <p:spPr>
          <a:xfrm>
            <a:off x="-1" y="0"/>
            <a:ext cx="74893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1775"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150" normalizeH="0" baseline="0" noProof="0" dirty="0" smtClean="0">
              <a:ln>
                <a:noFill/>
              </a:ln>
              <a:solidFill>
                <a:prstClr val="white"/>
              </a:solidFill>
              <a:effectLst/>
              <a:uLnTx/>
              <a:uFillTx/>
              <a:latin typeface="Calibri" panose="020F0502020204030204"/>
              <a:ea typeface="+mn-ea"/>
              <a:cs typeface="+mn-cs"/>
            </a:endParaRPr>
          </a:p>
        </p:txBody>
      </p:sp>
      <p:pic>
        <p:nvPicPr>
          <p:cNvPr id="3" name="Picture 2" descr="E:\cloud\drive\websites\slidemodel\logo\sebastian\slidemodel-logo-tra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3886" y="479642"/>
            <a:ext cx="1779423" cy="3368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69980" y="893944"/>
            <a:ext cx="573081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150" normalizeH="0" baseline="0" noProof="0" dirty="0" smtClean="0">
                <a:ln>
                  <a:noFill/>
                </a:ln>
                <a:solidFill>
                  <a:prstClr val="white"/>
                </a:solidFill>
                <a:effectLst/>
                <a:uLnTx/>
                <a:uFillTx/>
                <a:latin typeface="Calibri" panose="020F0502020204030204"/>
                <a:ea typeface="+mn-ea"/>
                <a:cs typeface="+mn-cs"/>
              </a:rPr>
              <a:t>INSERT YOUR QUOTE TEXT HERE. THIS IS A SAMPLE TEXT FOR YOUR CONCLUSION</a:t>
            </a:r>
            <a:endParaRPr kumimoji="0" lang="en-US" sz="3600" b="1" i="0" u="none" strike="noStrike" kern="1200" cap="none" spc="-15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696684" y="2716510"/>
            <a:ext cx="5704115" cy="106182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The standard chunk of Lorem Ipsum used since the 1500s is reproduced below for those interested. Sections 1.10.32 and 1.10.33 from "de Finibus Bonorum et Malorum" by Cicero are also reproduced in </a:t>
            </a:r>
            <a:r>
              <a:rPr kumimoji="0" lang="en-US" sz="1400" b="0" i="0" u="none" strike="noStrike" kern="1200" cap="none" spc="0" normalizeH="0" baseline="0" noProof="0" dirty="0" smtClean="0">
                <a:ln>
                  <a:noFill/>
                </a:ln>
                <a:solidFill>
                  <a:prstClr val="white"/>
                </a:solidFill>
                <a:effectLst/>
                <a:uLnTx/>
                <a:uFillTx/>
                <a:latin typeface="Calibri" panose="020F0502020204030204"/>
                <a:ea typeface="+mn-ea"/>
                <a:cs typeface="+mn-cs"/>
              </a:rPr>
              <a:t>their</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7" name="Straight Connector 6"/>
          <p:cNvCxnSpPr/>
          <p:nvPr/>
        </p:nvCxnSpPr>
        <p:spPr>
          <a:xfrm>
            <a:off x="3889608" y="4244454"/>
            <a:ext cx="0" cy="261354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045732" y="4078073"/>
            <a:ext cx="3051220" cy="203132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cap="all" dirty="0" smtClean="0">
                <a:solidFill>
                  <a:prstClr val="white"/>
                </a:solidFill>
                <a:latin typeface="Calibri" panose="020F0502020204030204"/>
              </a:rPr>
              <a:t>99</a:t>
            </a:r>
            <a:r>
              <a:rPr kumimoji="0" lang="en-US" sz="2800" b="1" i="0" u="none" strike="noStrike" kern="1200" cap="all" spc="0" normalizeH="0" baseline="0" noProof="0" dirty="0" smtClean="0">
                <a:ln>
                  <a:noFill/>
                </a:ln>
                <a:solidFill>
                  <a:prstClr val="white"/>
                </a:solidFill>
                <a:effectLst/>
                <a:uLnTx/>
                <a:uFillTx/>
                <a:latin typeface="Calibri" panose="020F0502020204030204"/>
                <a:ea typeface="+mn-ea"/>
                <a:cs typeface="+mn-cs"/>
              </a:rPr>
              <a:t>%</a:t>
            </a:r>
            <a:r>
              <a:rPr kumimoji="0" lang="en-US" sz="2400" b="1" i="0" u="none" strike="noStrike" kern="1200" cap="all" spc="0" normalizeH="0" baseline="0" noProof="0" dirty="0" smtClean="0">
                <a:ln>
                  <a:noFill/>
                </a:ln>
                <a:solidFill>
                  <a:prstClr val="white"/>
                </a:solidFill>
                <a:effectLst/>
                <a:uLnTx/>
                <a:uFillTx/>
                <a:latin typeface="Calibri Light" panose="020F0302020204030204"/>
                <a:ea typeface="+mn-ea"/>
                <a:cs typeface="+mn-cs"/>
              </a:rPr>
              <a:t>  </a:t>
            </a:r>
            <a:r>
              <a:rPr kumimoji="0" lang="en-US" sz="1400" b="1" i="0" u="none" strike="noStrike" kern="1200" cap="all" spc="0" normalizeH="0" baseline="0" noProof="0" dirty="0" smtClean="0">
                <a:ln>
                  <a:noFill/>
                </a:ln>
                <a:solidFill>
                  <a:prstClr val="white"/>
                </a:solidFill>
                <a:effectLst/>
                <a:uLnTx/>
                <a:uFillTx/>
                <a:latin typeface="Calibri Light" panose="020F0302020204030204"/>
                <a:ea typeface="+mn-ea"/>
                <a:cs typeface="+mn-cs"/>
              </a:rPr>
              <a:t> </a:t>
            </a:r>
            <a:r>
              <a:rPr kumimoji="0" lang="en-US" sz="1400" b="0" i="0" u="none" strike="noStrike" kern="1200" cap="none" spc="0" normalizeH="0" baseline="0" noProof="0" dirty="0">
                <a:ln>
                  <a:noFill/>
                </a:ln>
                <a:solidFill>
                  <a:prstClr val="white"/>
                </a:solidFill>
                <a:effectLst/>
                <a:uLnTx/>
                <a:uFillTx/>
                <a:latin typeface="Calibri Light" panose="020F0302020204030204"/>
                <a:ea typeface="+mn-ea"/>
                <a:cs typeface="+mn-cs"/>
              </a:rPr>
              <a:t>Lorem Ipsum as their default</a:t>
            </a:r>
            <a:endParaRPr kumimoji="0" lang="en-US" sz="1400" b="1" i="0" u="none" strike="noStrike" kern="1200" cap="all" spc="0" normalizeH="0" baseline="0" noProof="0" dirty="0" smtClean="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cap="all" dirty="0" smtClean="0">
                <a:solidFill>
                  <a:prstClr val="white"/>
                </a:solidFill>
                <a:latin typeface="Calibri" panose="020F0502020204030204"/>
              </a:rPr>
              <a:t>99</a:t>
            </a:r>
            <a:r>
              <a:rPr kumimoji="0" lang="en-US" sz="2800" b="1" i="0" u="none" strike="noStrike" kern="1200" cap="all" spc="0" normalizeH="0" baseline="0" noProof="0" dirty="0" smtClean="0">
                <a:ln>
                  <a:noFill/>
                </a:ln>
                <a:solidFill>
                  <a:prstClr val="white"/>
                </a:solidFill>
                <a:effectLst/>
                <a:uLnTx/>
                <a:uFillTx/>
                <a:latin typeface="Calibri" panose="020F0502020204030204"/>
                <a:ea typeface="+mn-ea"/>
                <a:cs typeface="+mn-cs"/>
              </a:rPr>
              <a:t>%</a:t>
            </a:r>
            <a:r>
              <a:rPr kumimoji="0" lang="en-US" sz="2400" b="1" i="0" u="none" strike="noStrike" kern="1200" cap="all" spc="0" normalizeH="0" baseline="0" noProof="0" dirty="0" smtClean="0">
                <a:ln>
                  <a:noFill/>
                </a:ln>
                <a:solidFill>
                  <a:prstClr val="white"/>
                </a:solidFill>
                <a:effectLst/>
                <a:uLnTx/>
                <a:uFillTx/>
                <a:latin typeface="Calibri Light" panose="020F0302020204030204"/>
                <a:ea typeface="+mn-ea"/>
                <a:cs typeface="+mn-cs"/>
              </a:rPr>
              <a:t>   </a:t>
            </a:r>
            <a:r>
              <a:rPr kumimoji="0" lang="en-US" sz="1400" b="0" i="0" u="none" strike="noStrike" kern="1200" cap="none" spc="0" normalizeH="0" baseline="0" noProof="0" dirty="0">
                <a:ln>
                  <a:noFill/>
                </a:ln>
                <a:solidFill>
                  <a:prstClr val="white"/>
                </a:solidFill>
                <a:effectLst/>
                <a:uLnTx/>
                <a:uFillTx/>
                <a:latin typeface="Calibri Light" panose="020F0302020204030204"/>
                <a:ea typeface="+mn-ea"/>
                <a:cs typeface="+mn-cs"/>
              </a:rPr>
              <a:t>There are many variations</a:t>
            </a:r>
            <a:endParaRPr kumimoji="0" lang="en-US" sz="1400" b="1" i="0" u="none" strike="noStrike" kern="1200" cap="all" spc="0" normalizeH="0" baseline="0" noProof="0" dirty="0" smtClean="0">
              <a:ln>
                <a:noFill/>
              </a:ln>
              <a:solidFill>
                <a:prstClr val="white"/>
              </a:solidFill>
              <a:effectLst/>
              <a:uLnTx/>
              <a:uFillTx/>
              <a:latin typeface="Calibri Light" panose="020F03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sz="2800" b="1" cap="all" dirty="0" smtClean="0">
                <a:solidFill>
                  <a:prstClr val="white"/>
                </a:solidFill>
                <a:latin typeface="Calibri" panose="020F0502020204030204"/>
              </a:rPr>
              <a:t>99</a:t>
            </a:r>
            <a:r>
              <a:rPr kumimoji="0" lang="en-US" sz="2800" b="1" i="0" u="none" strike="noStrike" kern="1200" cap="all" spc="0" normalizeH="0" baseline="0" noProof="0" dirty="0" smtClean="0">
                <a:ln>
                  <a:noFill/>
                </a:ln>
                <a:solidFill>
                  <a:prstClr val="white"/>
                </a:solidFill>
                <a:effectLst/>
                <a:uLnTx/>
                <a:uFillTx/>
                <a:latin typeface="Calibri" panose="020F0502020204030204"/>
                <a:ea typeface="+mn-ea"/>
                <a:cs typeface="+mn-cs"/>
              </a:rPr>
              <a:t>%</a:t>
            </a:r>
            <a:r>
              <a:rPr kumimoji="0" lang="en-US" sz="1400" b="1" i="0" u="none" strike="noStrike" kern="1200" cap="all" spc="0" normalizeH="0" baseline="0" noProof="0" dirty="0" smtClean="0">
                <a:ln>
                  <a:noFill/>
                </a:ln>
                <a:solidFill>
                  <a:prstClr val="white"/>
                </a:solidFill>
                <a:effectLst/>
                <a:uLnTx/>
                <a:uFillTx/>
                <a:latin typeface="Calibri Light" panose="020F0302020204030204"/>
                <a:ea typeface="+mn-ea"/>
                <a:cs typeface="+mn-cs"/>
              </a:rPr>
              <a:t>   </a:t>
            </a:r>
            <a:r>
              <a:rPr kumimoji="0" lang="en-US" sz="1400" b="0" i="0" u="none" strike="noStrike" kern="1200" cap="none" spc="0" normalizeH="0" baseline="0" noProof="0" dirty="0">
                <a:ln>
                  <a:noFill/>
                </a:ln>
                <a:solidFill>
                  <a:prstClr val="white"/>
                </a:solidFill>
                <a:effectLst/>
                <a:uLnTx/>
                <a:uFillTx/>
                <a:latin typeface="Calibri Light" panose="020F0302020204030204"/>
                <a:ea typeface="+mn-ea"/>
                <a:cs typeface="+mn-cs"/>
              </a:rPr>
              <a:t>Contrary to popular </a:t>
            </a:r>
            <a:r>
              <a:rPr kumimoji="0" lang="en-US" sz="1400" b="0" i="0" u="none" strike="noStrike" kern="1200" cap="none" spc="0" normalizeH="0" baseline="0" noProof="0" dirty="0" smtClean="0">
                <a:ln>
                  <a:noFill/>
                </a:ln>
                <a:solidFill>
                  <a:prstClr val="white"/>
                </a:solidFill>
                <a:effectLst/>
                <a:uLnTx/>
                <a:uFillTx/>
                <a:latin typeface="Calibri Light" panose="020F0302020204030204"/>
                <a:ea typeface="+mn-ea"/>
                <a:cs typeface="+mn-cs"/>
              </a:rPr>
              <a:t>belief</a:t>
            </a:r>
            <a:endParaRPr kumimoji="0" lang="en-US" sz="1400" b="1" i="0" u="none" strike="noStrike" kern="1200" cap="all" spc="0" normalizeH="0" baseline="0" noProof="0" dirty="0" smtClean="0">
              <a:ln>
                <a:noFill/>
              </a:ln>
              <a:solidFill>
                <a:prstClr val="white"/>
              </a:solidFill>
              <a:effectLst/>
              <a:uLnTx/>
              <a:uFillTx/>
              <a:latin typeface="Calibri Light" panose="020F0302020204030204"/>
              <a:ea typeface="+mn-ea"/>
              <a:cs typeface="+mn-cs"/>
            </a:endParaRPr>
          </a:p>
        </p:txBody>
      </p:sp>
      <p:sp>
        <p:nvSpPr>
          <p:cNvPr id="13" name="Rectangle 12"/>
          <p:cNvSpPr/>
          <p:nvPr/>
        </p:nvSpPr>
        <p:spPr>
          <a:xfrm>
            <a:off x="1335092" y="5073556"/>
            <a:ext cx="1487606" cy="4776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smtClean="0">
                <a:ln>
                  <a:noFill/>
                </a:ln>
                <a:solidFill>
                  <a:prstClr val="white"/>
                </a:solidFill>
                <a:effectLst/>
                <a:uLnTx/>
                <a:uFillTx/>
                <a:latin typeface="Calibri Light" panose="020F0302020204030204"/>
                <a:ea typeface="+mn-ea"/>
                <a:cs typeface="+mn-cs"/>
              </a:rPr>
              <a:t>Learn More</a:t>
            </a:r>
            <a:endParaRPr kumimoji="0" lang="en-US" sz="18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
        <p:nvSpPr>
          <p:cNvPr id="14" name="Rectangle 13"/>
          <p:cNvSpPr/>
          <p:nvPr/>
        </p:nvSpPr>
        <p:spPr>
          <a:xfrm>
            <a:off x="8033781" y="4870271"/>
            <a:ext cx="3789528" cy="136191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The standard chunk of Lorem Ipsum used since the 1500s is reproduced below for those interested. Sections 1.10.32 and 1.10.33 from "de Finibus Bonorum et Malorum" by Cicero are also reproduced in their exact original form, accompanied by English versions from the 1914 translation by H. Rackham.</a:t>
            </a:r>
          </a:p>
        </p:txBody>
      </p:sp>
    </p:spTree>
    <p:extLst>
      <p:ext uri="{BB962C8B-B14F-4D97-AF65-F5344CB8AC3E}">
        <p14:creationId xmlns:p14="http://schemas.microsoft.com/office/powerpoint/2010/main" val="5241734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3"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1448937" y="2088103"/>
            <a:ext cx="2470245" cy="1651379"/>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Rectangle 2"/>
          <p:cNvSpPr/>
          <p:nvPr/>
        </p:nvSpPr>
        <p:spPr>
          <a:xfrm>
            <a:off x="4860878" y="2088103"/>
            <a:ext cx="2470245" cy="1651379"/>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p:cNvSpPr/>
          <p:nvPr/>
        </p:nvSpPr>
        <p:spPr>
          <a:xfrm>
            <a:off x="8272818" y="2088103"/>
            <a:ext cx="2470245" cy="1651379"/>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p:cNvSpPr/>
          <p:nvPr/>
        </p:nvSpPr>
        <p:spPr>
          <a:xfrm>
            <a:off x="1850822" y="903144"/>
            <a:ext cx="8490356"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prstClr val="white"/>
                </a:solidFill>
                <a:effectLst/>
                <a:uLnTx/>
                <a:uFillTx/>
                <a:latin typeface="Century Gothic" panose="020B0502020202020204" pitchFamily="34" charset="0"/>
                <a:ea typeface="+mn-ea"/>
                <a:cs typeface="+mn-cs"/>
              </a:rPr>
              <a:t>THIS IS A SAMPLE TEXT. </a:t>
            </a:r>
            <a:r>
              <a:rPr lang="en-US" sz="3600" spc="-150" dirty="0" smtClean="0">
                <a:solidFill>
                  <a:prstClr val="white"/>
                </a:solidFill>
                <a:latin typeface="Century Gothic" panose="020B0502020202020204" pitchFamily="34" charset="0"/>
              </a:rPr>
              <a:t>INSERT TEXT HERE.</a:t>
            </a:r>
            <a:endParaRPr kumimoji="0" lang="en-US" sz="3600" b="0" i="0" u="none" strike="noStrike" kern="1200" cap="none" spc="-15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8" name="Rectangle 7"/>
          <p:cNvSpPr/>
          <p:nvPr/>
        </p:nvSpPr>
        <p:spPr>
          <a:xfrm>
            <a:off x="1940256" y="4647057"/>
            <a:ext cx="1487606" cy="47767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smtClean="0">
                <a:ln>
                  <a:noFill/>
                </a:ln>
                <a:solidFill>
                  <a:prstClr val="white"/>
                </a:solidFill>
                <a:effectLst/>
                <a:uLnTx/>
                <a:uFillTx/>
                <a:latin typeface="Calibri Light" panose="020F0302020204030204"/>
                <a:ea typeface="+mn-ea"/>
                <a:cs typeface="+mn-cs"/>
              </a:rPr>
              <a:t>Learn More</a:t>
            </a:r>
            <a:endParaRPr kumimoji="0" lang="en-US" sz="18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
        <p:nvSpPr>
          <p:cNvPr id="9" name="Rectangle 8"/>
          <p:cNvSpPr/>
          <p:nvPr/>
        </p:nvSpPr>
        <p:spPr>
          <a:xfrm>
            <a:off x="5352197" y="4647056"/>
            <a:ext cx="1487606" cy="47767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smtClean="0">
                <a:ln>
                  <a:noFill/>
                </a:ln>
                <a:solidFill>
                  <a:prstClr val="white"/>
                </a:solidFill>
                <a:effectLst/>
                <a:uLnTx/>
                <a:uFillTx/>
                <a:latin typeface="Calibri Light" panose="020F0302020204030204"/>
                <a:ea typeface="+mn-ea"/>
                <a:cs typeface="+mn-cs"/>
              </a:rPr>
              <a:t>Learn More</a:t>
            </a:r>
            <a:endParaRPr kumimoji="0" lang="en-US" sz="18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
        <p:nvSpPr>
          <p:cNvPr id="10" name="Rectangle 9"/>
          <p:cNvSpPr/>
          <p:nvPr/>
        </p:nvSpPr>
        <p:spPr>
          <a:xfrm>
            <a:off x="8764138" y="4647056"/>
            <a:ext cx="1487606" cy="47767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smtClean="0">
                <a:ln>
                  <a:noFill/>
                </a:ln>
                <a:solidFill>
                  <a:prstClr val="white"/>
                </a:solidFill>
                <a:effectLst/>
                <a:uLnTx/>
                <a:uFillTx/>
                <a:latin typeface="Calibri Light" panose="020F0302020204030204"/>
                <a:ea typeface="+mn-ea"/>
                <a:cs typeface="+mn-cs"/>
              </a:rPr>
              <a:t>Learn More</a:t>
            </a:r>
            <a:endParaRPr kumimoji="0" lang="en-US" sz="18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
        <p:nvSpPr>
          <p:cNvPr id="11" name="Rectangle 10"/>
          <p:cNvSpPr/>
          <p:nvPr/>
        </p:nvSpPr>
        <p:spPr>
          <a:xfrm>
            <a:off x="1261280" y="3892871"/>
            <a:ext cx="284555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Lorem Ipsum is simply dummy text of the </a:t>
            </a: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printing</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p:cNvSpPr/>
          <p:nvPr/>
        </p:nvSpPr>
        <p:spPr>
          <a:xfrm>
            <a:off x="4673221" y="3892871"/>
            <a:ext cx="284555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Lorem Ipsum is simply dummy text of the </a:t>
            </a: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printing</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p:cNvSpPr/>
          <p:nvPr/>
        </p:nvSpPr>
        <p:spPr>
          <a:xfrm>
            <a:off x="8085162" y="3892871"/>
            <a:ext cx="2845558"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Lorem Ipsum is simply dummy text of the </a:t>
            </a: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printing</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descr="E:\cloud\drive\websites\slidemodel\logo\sebastian\slidemodel-logo-tran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52197" y="5993337"/>
            <a:ext cx="1779423" cy="33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585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anim calcmode="lin" valueType="num">
                                      <p:cBhvr>
                                        <p:cTn id="14" dur="500" fill="hold"/>
                                        <p:tgtEl>
                                          <p:spTgt spid="12"/>
                                        </p:tgtEl>
                                        <p:attrNameLst>
                                          <p:attrName>ppt_x</p:attrName>
                                        </p:attrNameLst>
                                      </p:cBhvr>
                                      <p:tavLst>
                                        <p:tav tm="0">
                                          <p:val>
                                            <p:strVal val="#ppt_x"/>
                                          </p:val>
                                        </p:tav>
                                        <p:tav tm="100000">
                                          <p:val>
                                            <p:strVal val="#ppt_x"/>
                                          </p:val>
                                        </p:tav>
                                      </p:tavLst>
                                    </p:anim>
                                    <p:anim calcmode="lin" valueType="num">
                                      <p:cBhvr>
                                        <p:cTn id="15" dur="500" fill="hold"/>
                                        <p:tgtEl>
                                          <p:spTgt spid="12"/>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0080" y="3164752"/>
            <a:ext cx="2791845" cy="52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348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gradFill flip="none" rotWithShape="1">
            <a:gsLst>
              <a:gs pos="0">
                <a:schemeClr val="tx1">
                  <a:alpha val="50000"/>
                </a:schemeClr>
              </a:gs>
              <a:gs pos="28000">
                <a:schemeClr val="tx1">
                  <a:alpha val="5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558109" y="595367"/>
            <a:ext cx="1531830" cy="338554"/>
          </a:xfrm>
          <a:prstGeom prst="rect">
            <a:avLst/>
          </a:prstGeom>
        </p:spPr>
        <p:txBody>
          <a:bodyPr wrap="none">
            <a:spAutoFit/>
          </a:bodyPr>
          <a:lstStyle/>
          <a:p>
            <a:r>
              <a:rPr lang="en-US" sz="1600" b="1" cap="all" dirty="0" smtClean="0">
                <a:solidFill>
                  <a:schemeClr val="accent1">
                    <a:lumMod val="60000"/>
                    <a:lumOff val="40000"/>
                  </a:schemeClr>
                </a:solidFill>
              </a:rPr>
              <a:t>Introduction</a:t>
            </a:r>
            <a:endParaRPr lang="en-US" sz="1600" b="1" cap="all" dirty="0">
              <a:solidFill>
                <a:schemeClr val="accent1">
                  <a:lumMod val="60000"/>
                  <a:lumOff val="40000"/>
                </a:schemeClr>
              </a:solidFill>
            </a:endParaRPr>
          </a:p>
        </p:txBody>
      </p:sp>
      <p:sp>
        <p:nvSpPr>
          <p:cNvPr id="5" name="Rectangle 4"/>
          <p:cNvSpPr/>
          <p:nvPr/>
        </p:nvSpPr>
        <p:spPr>
          <a:xfrm>
            <a:off x="558109" y="903144"/>
            <a:ext cx="2318263" cy="646331"/>
          </a:xfrm>
          <a:prstGeom prst="rect">
            <a:avLst/>
          </a:prstGeom>
        </p:spPr>
        <p:txBody>
          <a:bodyPr wrap="none">
            <a:spAutoFit/>
          </a:bodyPr>
          <a:lstStyle/>
          <a:p>
            <a:r>
              <a:rPr lang="en-US" sz="3600" spc="-150" dirty="0" smtClean="0">
                <a:solidFill>
                  <a:schemeClr val="accent1">
                    <a:lumMod val="60000"/>
                    <a:lumOff val="40000"/>
                  </a:schemeClr>
                </a:solidFill>
                <a:latin typeface="Century Gothic" panose="020B0502020202020204" pitchFamily="34" charset="0"/>
              </a:rPr>
              <a:t>YOUR TEXT</a:t>
            </a:r>
            <a:endParaRPr lang="en-US" sz="3600" spc="-150" dirty="0">
              <a:solidFill>
                <a:schemeClr val="accent1">
                  <a:lumMod val="60000"/>
                  <a:lumOff val="40000"/>
                </a:schemeClr>
              </a:solidFill>
              <a:latin typeface="Century Gothic" panose="020B0502020202020204" pitchFamily="34" charset="0"/>
            </a:endParaRPr>
          </a:p>
        </p:txBody>
      </p:sp>
      <p:sp>
        <p:nvSpPr>
          <p:cNvPr id="6" name="Rectangle 5"/>
          <p:cNvSpPr/>
          <p:nvPr/>
        </p:nvSpPr>
        <p:spPr>
          <a:xfrm>
            <a:off x="558109" y="1649063"/>
            <a:ext cx="4144370" cy="1674754"/>
          </a:xfrm>
          <a:prstGeom prst="rect">
            <a:avLst/>
          </a:prstGeom>
        </p:spPr>
        <p:txBody>
          <a:bodyPr wrap="square">
            <a:spAutoFit/>
          </a:bodyPr>
          <a:lstStyle/>
          <a:p>
            <a:pPr>
              <a:lnSpc>
                <a:spcPct val="150000"/>
              </a:lnSpc>
            </a:pPr>
            <a:r>
              <a:rPr lang="en-US" sz="1400" dirty="0">
                <a:solidFill>
                  <a:schemeClr val="bg1"/>
                </a:solidFill>
                <a:latin typeface="+mj-lt"/>
              </a:rPr>
              <a:t>Lorem Ipsum is simply dummy text of the printing and typesetting industry. Lorem Ipsum has been the industry's standard dummy text ever since the 1500s, when an unknown printer took a galley of type and scrambled it to make a type specimen book. </a:t>
            </a:r>
            <a:endParaRPr lang="en-US" sz="1400" dirty="0">
              <a:solidFill>
                <a:schemeClr val="bg1"/>
              </a:solidFill>
              <a:latin typeface="+mj-lt"/>
            </a:endParaRPr>
          </a:p>
        </p:txBody>
      </p:sp>
      <p:sp>
        <p:nvSpPr>
          <p:cNvPr id="7" name="Rectangle 6"/>
          <p:cNvSpPr/>
          <p:nvPr/>
        </p:nvSpPr>
        <p:spPr>
          <a:xfrm>
            <a:off x="558109" y="3544575"/>
            <a:ext cx="4368733" cy="923330"/>
          </a:xfrm>
          <a:prstGeom prst="rect">
            <a:avLst/>
          </a:prstGeom>
        </p:spPr>
        <p:txBody>
          <a:bodyPr wrap="square">
            <a:spAutoFit/>
          </a:bodyPr>
          <a:lstStyle/>
          <a:p>
            <a:r>
              <a:rPr lang="en-US" dirty="0" smtClean="0">
                <a:solidFill>
                  <a:schemeClr val="accent1">
                    <a:lumMod val="60000"/>
                    <a:lumOff val="40000"/>
                  </a:schemeClr>
                </a:solidFill>
                <a:latin typeface="Century Gothic" panose="020B0502020202020204" pitchFamily="34" charset="0"/>
              </a:rPr>
              <a:t>Sample Text. Insert your desired text here. Sample Text. Insert your desired text here:</a:t>
            </a:r>
            <a:endParaRPr lang="en-US" b="0" i="0" dirty="0" smtClean="0">
              <a:solidFill>
                <a:schemeClr val="accent1">
                  <a:lumMod val="60000"/>
                  <a:lumOff val="40000"/>
                </a:schemeClr>
              </a:solidFill>
              <a:effectLst/>
              <a:latin typeface="Century Gothic" panose="020B0502020202020204" pitchFamily="34" charset="0"/>
            </a:endParaRPr>
          </a:p>
        </p:txBody>
      </p:sp>
      <p:sp>
        <p:nvSpPr>
          <p:cNvPr id="8" name="Rectangle 7"/>
          <p:cNvSpPr/>
          <p:nvPr/>
        </p:nvSpPr>
        <p:spPr>
          <a:xfrm>
            <a:off x="558109" y="4522497"/>
            <a:ext cx="4559801" cy="1384995"/>
          </a:xfrm>
          <a:prstGeom prst="rect">
            <a:avLst/>
          </a:prstGeom>
        </p:spPr>
        <p:txBody>
          <a:bodyPr wrap="square">
            <a:spAutoFit/>
          </a:bodyPr>
          <a:lstStyle/>
          <a:p>
            <a:pPr marL="341313" indent="-176213">
              <a:lnSpc>
                <a:spcPct val="150000"/>
              </a:lnSpc>
              <a:buFont typeface="Arial" panose="020B0604020202020204" pitchFamily="34" charset="0"/>
              <a:buChar char="•"/>
            </a:pPr>
            <a:r>
              <a:rPr lang="en-US" sz="1400" kern="0" dirty="0">
                <a:solidFill>
                  <a:schemeClr val="bg1"/>
                </a:solidFill>
                <a:latin typeface="+mj-lt"/>
                <a:cs typeface="Arial" panose="020B0604020202020204" pitchFamily="34" charset="0"/>
              </a:rPr>
              <a:t>Insert your desired text here.</a:t>
            </a:r>
            <a:r>
              <a:rPr lang="en-US" sz="1400" b="0" i="0" dirty="0" smtClean="0">
                <a:solidFill>
                  <a:schemeClr val="bg1"/>
                </a:solidFill>
                <a:effectLst/>
                <a:latin typeface="+mj-lt"/>
              </a:rPr>
              <a:t> </a:t>
            </a:r>
            <a:endParaRPr lang="en-US" sz="1400" b="0" i="0" dirty="0" smtClean="0">
              <a:solidFill>
                <a:schemeClr val="bg1"/>
              </a:solidFill>
              <a:effectLst/>
              <a:latin typeface="+mj-lt"/>
            </a:endParaRPr>
          </a:p>
          <a:p>
            <a:pPr marL="341313" indent="-176213">
              <a:lnSpc>
                <a:spcPct val="150000"/>
              </a:lnSpc>
              <a:buFont typeface="Arial" panose="020B0604020202020204" pitchFamily="34" charset="0"/>
              <a:buChar char="•"/>
            </a:pPr>
            <a:r>
              <a:rPr lang="en-US" sz="1400" kern="0" dirty="0">
                <a:solidFill>
                  <a:schemeClr val="bg1"/>
                </a:solidFill>
                <a:cs typeface="Arial" panose="020B0604020202020204" pitchFamily="34" charset="0"/>
              </a:rPr>
              <a:t>Insert your desired text here</a:t>
            </a:r>
            <a:r>
              <a:rPr lang="en-US" sz="1400" kern="0" dirty="0" smtClean="0">
                <a:solidFill>
                  <a:schemeClr val="bg1"/>
                </a:solidFill>
                <a:cs typeface="Arial" panose="020B0604020202020204" pitchFamily="34" charset="0"/>
              </a:rPr>
              <a:t>.</a:t>
            </a:r>
            <a:r>
              <a:rPr lang="en-US" sz="1400" b="0" i="0" dirty="0" smtClean="0">
                <a:solidFill>
                  <a:schemeClr val="bg1"/>
                </a:solidFill>
                <a:effectLst/>
                <a:latin typeface="+mj-lt"/>
              </a:rPr>
              <a:t> </a:t>
            </a:r>
            <a:endParaRPr lang="en-US" sz="1400" b="0" i="0" dirty="0" smtClean="0">
              <a:solidFill>
                <a:schemeClr val="bg1"/>
              </a:solidFill>
              <a:effectLst/>
              <a:latin typeface="+mj-lt"/>
            </a:endParaRPr>
          </a:p>
          <a:p>
            <a:pPr marL="341313" indent="-176213">
              <a:lnSpc>
                <a:spcPct val="150000"/>
              </a:lnSpc>
              <a:buFont typeface="Arial" panose="020B0604020202020204" pitchFamily="34" charset="0"/>
              <a:buChar char="•"/>
            </a:pPr>
            <a:r>
              <a:rPr lang="en-US" sz="1400" kern="0" dirty="0">
                <a:solidFill>
                  <a:schemeClr val="bg1"/>
                </a:solidFill>
                <a:cs typeface="Arial" panose="020B0604020202020204" pitchFamily="34" charset="0"/>
              </a:rPr>
              <a:t>Insert your desired text here</a:t>
            </a:r>
            <a:r>
              <a:rPr lang="en-US" sz="1400" kern="0" dirty="0" smtClean="0">
                <a:solidFill>
                  <a:schemeClr val="bg1"/>
                </a:solidFill>
                <a:cs typeface="Arial" panose="020B0604020202020204" pitchFamily="34" charset="0"/>
              </a:rPr>
              <a:t>.</a:t>
            </a:r>
            <a:endParaRPr lang="en-US" sz="1400" b="0" i="0" dirty="0" smtClean="0">
              <a:solidFill>
                <a:schemeClr val="bg1"/>
              </a:solidFill>
              <a:effectLst/>
              <a:latin typeface="+mj-lt"/>
            </a:endParaRPr>
          </a:p>
          <a:p>
            <a:pPr marL="341313" indent="-176213">
              <a:lnSpc>
                <a:spcPct val="150000"/>
              </a:lnSpc>
              <a:buFont typeface="Arial" panose="020B0604020202020204" pitchFamily="34" charset="0"/>
              <a:buChar char="•"/>
            </a:pPr>
            <a:r>
              <a:rPr lang="en-US" sz="1400" kern="0" dirty="0">
                <a:solidFill>
                  <a:schemeClr val="bg1"/>
                </a:solidFill>
                <a:cs typeface="Arial" panose="020B0604020202020204" pitchFamily="34" charset="0"/>
              </a:rPr>
              <a:t>Insert your desired text here.</a:t>
            </a:r>
            <a:r>
              <a:rPr lang="en-US" sz="1400" dirty="0">
                <a:solidFill>
                  <a:schemeClr val="bg1"/>
                </a:solidFill>
              </a:rPr>
              <a:t> </a:t>
            </a:r>
          </a:p>
        </p:txBody>
      </p:sp>
      <p:cxnSp>
        <p:nvCxnSpPr>
          <p:cNvPr id="10" name="Straight Connector 9"/>
          <p:cNvCxnSpPr/>
          <p:nvPr/>
        </p:nvCxnSpPr>
        <p:spPr>
          <a:xfrm>
            <a:off x="7287904" y="2975083"/>
            <a:ext cx="0" cy="3882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512267" y="2975083"/>
            <a:ext cx="3502882" cy="584775"/>
          </a:xfrm>
          <a:prstGeom prst="rect">
            <a:avLst/>
          </a:prstGeom>
        </p:spPr>
        <p:txBody>
          <a:bodyPr wrap="none">
            <a:spAutoFit/>
          </a:bodyPr>
          <a:lstStyle/>
          <a:p>
            <a:r>
              <a:rPr lang="en-US" sz="3200" b="1" cap="all" dirty="0" smtClean="0">
                <a:solidFill>
                  <a:schemeClr val="bg1"/>
                </a:solidFill>
              </a:rPr>
              <a:t>Table of content</a:t>
            </a:r>
            <a:endParaRPr lang="en-US" sz="3200" b="1" cap="all" dirty="0">
              <a:solidFill>
                <a:schemeClr val="bg1"/>
              </a:solidFill>
            </a:endParaRPr>
          </a:p>
        </p:txBody>
      </p:sp>
      <p:sp>
        <p:nvSpPr>
          <p:cNvPr id="14" name="Rectangle 13"/>
          <p:cNvSpPr/>
          <p:nvPr/>
        </p:nvSpPr>
        <p:spPr>
          <a:xfrm>
            <a:off x="7512267" y="3637127"/>
            <a:ext cx="2814745" cy="2862322"/>
          </a:xfrm>
          <a:prstGeom prst="rect">
            <a:avLst/>
          </a:prstGeom>
        </p:spPr>
        <p:txBody>
          <a:bodyPr wrap="none">
            <a:spAutoFit/>
          </a:bodyPr>
          <a:lstStyle/>
          <a:p>
            <a:pPr>
              <a:lnSpc>
                <a:spcPct val="150000"/>
              </a:lnSpc>
            </a:pPr>
            <a:r>
              <a:rPr lang="en-US" sz="2400" b="1" cap="all" dirty="0" smtClean="0">
                <a:solidFill>
                  <a:schemeClr val="bg1"/>
                </a:solidFill>
              </a:rPr>
              <a:t>01</a:t>
            </a:r>
            <a:r>
              <a:rPr lang="en-US" sz="2400" b="1" cap="all" dirty="0" smtClean="0">
                <a:solidFill>
                  <a:schemeClr val="bg1"/>
                </a:solidFill>
                <a:latin typeface="+mj-lt"/>
              </a:rPr>
              <a:t>   </a:t>
            </a:r>
            <a:r>
              <a:rPr lang="en-US" dirty="0" smtClean="0">
                <a:solidFill>
                  <a:schemeClr val="bg1"/>
                </a:solidFill>
                <a:latin typeface="+mj-lt"/>
              </a:rPr>
              <a:t>Insert your Text Here.</a:t>
            </a:r>
            <a:endParaRPr lang="en-US" sz="2400" b="1" cap="all" dirty="0" smtClean="0">
              <a:solidFill>
                <a:schemeClr val="bg1"/>
              </a:solidFill>
              <a:latin typeface="+mj-lt"/>
            </a:endParaRPr>
          </a:p>
          <a:p>
            <a:pPr>
              <a:lnSpc>
                <a:spcPct val="150000"/>
              </a:lnSpc>
            </a:pPr>
            <a:r>
              <a:rPr lang="en-US" sz="2400" b="1" cap="all" dirty="0" smtClean="0">
                <a:solidFill>
                  <a:schemeClr val="bg1"/>
                </a:solidFill>
              </a:rPr>
              <a:t>02</a:t>
            </a:r>
            <a:r>
              <a:rPr lang="en-US" sz="2400" b="1" cap="all" dirty="0" smtClean="0">
                <a:solidFill>
                  <a:schemeClr val="bg1"/>
                </a:solidFill>
                <a:latin typeface="+mj-lt"/>
              </a:rPr>
              <a:t>   </a:t>
            </a:r>
            <a:r>
              <a:rPr lang="en-US" dirty="0" smtClean="0">
                <a:solidFill>
                  <a:schemeClr val="bg1"/>
                </a:solidFill>
                <a:latin typeface="+mj-lt"/>
              </a:rPr>
              <a:t>Insert </a:t>
            </a:r>
            <a:r>
              <a:rPr lang="en-US" dirty="0">
                <a:solidFill>
                  <a:schemeClr val="bg1"/>
                </a:solidFill>
                <a:latin typeface="+mj-lt"/>
              </a:rPr>
              <a:t>your Text Here.</a:t>
            </a:r>
            <a:endParaRPr lang="en-US" sz="2400" cap="all" dirty="0" smtClean="0">
              <a:solidFill>
                <a:schemeClr val="bg1"/>
              </a:solidFill>
              <a:latin typeface="+mj-lt"/>
            </a:endParaRPr>
          </a:p>
          <a:p>
            <a:pPr>
              <a:lnSpc>
                <a:spcPct val="150000"/>
              </a:lnSpc>
            </a:pPr>
            <a:r>
              <a:rPr lang="en-US" sz="2400" b="1" cap="all" dirty="0" smtClean="0">
                <a:solidFill>
                  <a:schemeClr val="bg1"/>
                </a:solidFill>
              </a:rPr>
              <a:t>03</a:t>
            </a:r>
            <a:r>
              <a:rPr lang="en-US" sz="2400" b="1" cap="all" dirty="0" smtClean="0">
                <a:solidFill>
                  <a:schemeClr val="bg1"/>
                </a:solidFill>
                <a:latin typeface="+mj-lt"/>
              </a:rPr>
              <a:t>   </a:t>
            </a:r>
            <a:r>
              <a:rPr lang="en-US" dirty="0" smtClean="0">
                <a:solidFill>
                  <a:schemeClr val="bg1"/>
                </a:solidFill>
                <a:latin typeface="+mj-lt"/>
              </a:rPr>
              <a:t>Insert </a:t>
            </a:r>
            <a:r>
              <a:rPr lang="en-US" dirty="0">
                <a:solidFill>
                  <a:schemeClr val="bg1"/>
                </a:solidFill>
                <a:latin typeface="+mj-lt"/>
              </a:rPr>
              <a:t>your Text Here.</a:t>
            </a:r>
            <a:endParaRPr lang="en-US" b="1" cap="all" dirty="0" smtClean="0">
              <a:solidFill>
                <a:schemeClr val="bg1"/>
              </a:solidFill>
              <a:latin typeface="+mj-lt"/>
            </a:endParaRPr>
          </a:p>
          <a:p>
            <a:pPr>
              <a:lnSpc>
                <a:spcPct val="150000"/>
              </a:lnSpc>
            </a:pPr>
            <a:r>
              <a:rPr lang="en-US" sz="2400" b="1" cap="all" dirty="0" smtClean="0">
                <a:solidFill>
                  <a:schemeClr val="bg1"/>
                </a:solidFill>
              </a:rPr>
              <a:t>04</a:t>
            </a:r>
            <a:r>
              <a:rPr lang="en-US" sz="2400" b="1" cap="all" dirty="0" smtClean="0">
                <a:solidFill>
                  <a:schemeClr val="bg1"/>
                </a:solidFill>
                <a:latin typeface="+mj-lt"/>
              </a:rPr>
              <a:t>   </a:t>
            </a:r>
            <a:r>
              <a:rPr lang="en-US" dirty="0" smtClean="0">
                <a:solidFill>
                  <a:prstClr val="white"/>
                </a:solidFill>
                <a:latin typeface="Calibri Light" panose="020F0302020204030204"/>
              </a:rPr>
              <a:t>Insert </a:t>
            </a:r>
            <a:r>
              <a:rPr lang="en-US" dirty="0">
                <a:solidFill>
                  <a:prstClr val="white"/>
                </a:solidFill>
                <a:latin typeface="Calibri Light" panose="020F0302020204030204"/>
              </a:rPr>
              <a:t>your Text Here.</a:t>
            </a:r>
            <a:endParaRPr lang="en-US" sz="2400" b="1" cap="all" dirty="0" smtClean="0">
              <a:solidFill>
                <a:schemeClr val="bg1"/>
              </a:solidFill>
              <a:latin typeface="+mj-lt"/>
            </a:endParaRPr>
          </a:p>
          <a:p>
            <a:pPr>
              <a:lnSpc>
                <a:spcPct val="150000"/>
              </a:lnSpc>
            </a:pPr>
            <a:r>
              <a:rPr lang="en-US" sz="2400" b="1" cap="all" dirty="0" smtClean="0">
                <a:solidFill>
                  <a:schemeClr val="bg1"/>
                </a:solidFill>
              </a:rPr>
              <a:t>05</a:t>
            </a:r>
            <a:r>
              <a:rPr lang="en-US" sz="2400" b="1" cap="all" dirty="0" smtClean="0">
                <a:solidFill>
                  <a:schemeClr val="bg1"/>
                </a:solidFill>
                <a:latin typeface="+mj-lt"/>
              </a:rPr>
              <a:t>   </a:t>
            </a:r>
            <a:r>
              <a:rPr lang="en-US" dirty="0" smtClean="0">
                <a:solidFill>
                  <a:prstClr val="white"/>
                </a:solidFill>
                <a:latin typeface="Calibri Light" panose="020F0302020204030204"/>
              </a:rPr>
              <a:t>Insert </a:t>
            </a:r>
            <a:r>
              <a:rPr lang="en-US" dirty="0">
                <a:solidFill>
                  <a:prstClr val="white"/>
                </a:solidFill>
                <a:latin typeface="Calibri Light" panose="020F0302020204030204"/>
              </a:rPr>
              <a:t>your Text Here. </a:t>
            </a:r>
            <a:r>
              <a:rPr lang="en-US" sz="2400" dirty="0">
                <a:solidFill>
                  <a:schemeClr val="bg1"/>
                </a:solidFill>
                <a:latin typeface="+mj-lt"/>
              </a:rPr>
              <a:t> </a:t>
            </a:r>
            <a:endParaRPr lang="en-US" sz="2400" b="1" cap="all" dirty="0">
              <a:solidFill>
                <a:schemeClr val="bg1"/>
              </a:solidFill>
              <a:latin typeface="+mj-lt"/>
            </a:endParaRPr>
          </a:p>
        </p:txBody>
      </p:sp>
    </p:spTree>
    <p:extLst>
      <p:ext uri="{BB962C8B-B14F-4D97-AF65-F5344CB8AC3E}">
        <p14:creationId xmlns:p14="http://schemas.microsoft.com/office/powerpoint/2010/main" val="331753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22" presetClass="entr" presetSubtype="1"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2"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0031104" cy="6858000"/>
          </a:xfrm>
          <a:prstGeom prst="rect">
            <a:avLst/>
          </a:prstGeom>
          <a:gradFill flip="none" rotWithShape="1">
            <a:gsLst>
              <a:gs pos="0">
                <a:schemeClr val="bg1"/>
              </a:gs>
              <a:gs pos="56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8109" y="595367"/>
            <a:ext cx="1227644" cy="338554"/>
          </a:xfrm>
          <a:prstGeom prst="rect">
            <a:avLst/>
          </a:prstGeom>
        </p:spPr>
        <p:txBody>
          <a:bodyPr wrap="none">
            <a:spAutoFit/>
          </a:bodyPr>
          <a:lstStyle/>
          <a:p>
            <a:r>
              <a:rPr lang="en-US" sz="1600" b="1" cap="all" dirty="0" smtClean="0">
                <a:solidFill>
                  <a:schemeClr val="accent5"/>
                </a:solidFill>
              </a:rPr>
              <a:t>CHAPTER 01</a:t>
            </a:r>
            <a:endParaRPr lang="en-US" sz="1600" b="1" cap="all" dirty="0">
              <a:solidFill>
                <a:schemeClr val="accent5"/>
              </a:solidFill>
            </a:endParaRPr>
          </a:p>
        </p:txBody>
      </p:sp>
      <p:sp>
        <p:nvSpPr>
          <p:cNvPr id="8" name="Rectangle 7"/>
          <p:cNvSpPr/>
          <p:nvPr/>
        </p:nvSpPr>
        <p:spPr>
          <a:xfrm>
            <a:off x="558109" y="903144"/>
            <a:ext cx="4833374" cy="646331"/>
          </a:xfrm>
          <a:prstGeom prst="rect">
            <a:avLst/>
          </a:prstGeom>
        </p:spPr>
        <p:txBody>
          <a:bodyPr wrap="none">
            <a:spAutoFit/>
          </a:bodyPr>
          <a:lstStyle/>
          <a:p>
            <a:r>
              <a:rPr lang="en-US" sz="3600" spc="-150" dirty="0" smtClean="0">
                <a:solidFill>
                  <a:schemeClr val="accent5"/>
                </a:solidFill>
                <a:latin typeface="Century Gothic" panose="020B0502020202020204" pitchFamily="34" charset="0"/>
              </a:rPr>
              <a:t>INSERT YOUR TEXT HERE</a:t>
            </a:r>
            <a:endParaRPr lang="en-US" sz="3600" spc="-150" dirty="0">
              <a:solidFill>
                <a:schemeClr val="accent5"/>
              </a:solidFill>
              <a:latin typeface="Century Gothic" panose="020B0502020202020204" pitchFamily="34" charset="0"/>
            </a:endParaRPr>
          </a:p>
        </p:txBody>
      </p:sp>
      <p:sp>
        <p:nvSpPr>
          <p:cNvPr id="9" name="Rectangle 8"/>
          <p:cNvSpPr/>
          <p:nvPr/>
        </p:nvSpPr>
        <p:spPr>
          <a:xfrm>
            <a:off x="558109" y="1631363"/>
            <a:ext cx="4791813" cy="4340868"/>
          </a:xfrm>
          <a:prstGeom prst="rect">
            <a:avLst/>
          </a:prstGeom>
        </p:spPr>
        <p:txBody>
          <a:bodyPr wrap="square">
            <a:spAutoFit/>
          </a:bodyPr>
          <a:lstStyle/>
          <a:p>
            <a:pPr>
              <a:lnSpc>
                <a:spcPct val="200000"/>
              </a:lnSpc>
            </a:pPr>
            <a:r>
              <a:rPr lang="en-US" sz="1400" dirty="0">
                <a:solidFill>
                  <a:schemeClr val="tx1">
                    <a:lumMod val="75000"/>
                    <a:lumOff val="25000"/>
                  </a:schemeClr>
                </a:solidFill>
                <a:latin typeface="+mj-lt"/>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400" dirty="0" smtClean="0">
                <a:solidFill>
                  <a:schemeClr val="tx1">
                    <a:lumMod val="75000"/>
                    <a:lumOff val="25000"/>
                  </a:schemeClr>
                </a:solidFill>
                <a:latin typeface="+mj-lt"/>
              </a:rPr>
              <a:t>popularized </a:t>
            </a:r>
            <a:r>
              <a:rPr lang="en-US" sz="1400" dirty="0">
                <a:solidFill>
                  <a:schemeClr val="tx1">
                    <a:lumMod val="75000"/>
                    <a:lumOff val="25000"/>
                  </a:schemeClr>
                </a:solidFill>
                <a:latin typeface="+mj-lt"/>
              </a:rPr>
              <a:t>in the 1960s with the release of Letraset sheets containing Lorem Ipsum passages, and more recently with desktop publishing software like Aldus PageMaker including versions of Lorem Ipsum.</a:t>
            </a:r>
            <a:endParaRPr lang="en-US" sz="1100" dirty="0">
              <a:solidFill>
                <a:schemeClr val="tx1">
                  <a:lumMod val="75000"/>
                  <a:lumOff val="25000"/>
                </a:schemeClr>
              </a:solidFill>
              <a:latin typeface="+mj-lt"/>
            </a:endParaRPr>
          </a:p>
        </p:txBody>
      </p:sp>
      <p:sp>
        <p:nvSpPr>
          <p:cNvPr id="2" name="Rectangle 1"/>
          <p:cNvSpPr/>
          <p:nvPr/>
        </p:nvSpPr>
        <p:spPr>
          <a:xfrm>
            <a:off x="6782936" y="2497797"/>
            <a:ext cx="3521123" cy="35347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a:r>
              <a:rPr lang="en-US" sz="2800" b="1" spc="-150" dirty="0" smtClean="0"/>
              <a:t>FACT</a:t>
            </a:r>
            <a:r>
              <a:rPr lang="en-US" sz="2800" b="1" spc="-150" dirty="0" smtClean="0"/>
              <a:t>—INSERT YOUR TEXT</a:t>
            </a:r>
            <a:endParaRPr lang="en-US" sz="2800" b="1" spc="-150" dirty="0" smtClean="0"/>
          </a:p>
          <a:p>
            <a:pPr marL="115888"/>
            <a:endParaRPr lang="en-US" sz="900" spc="-150" dirty="0"/>
          </a:p>
          <a:p>
            <a:pPr marL="115888">
              <a:lnSpc>
                <a:spcPct val="150000"/>
              </a:lnSpc>
            </a:pPr>
            <a:r>
              <a:rPr lang="en-US" sz="1600" dirty="0">
                <a:solidFill>
                  <a:schemeClr val="bg1"/>
                </a:solidFill>
                <a:latin typeface="+mj-lt"/>
              </a:rPr>
              <a:t>Lorem Ipsum is simply dummy text of the printing and typesetting </a:t>
            </a:r>
            <a:r>
              <a:rPr lang="en-US" sz="1600" dirty="0" smtClean="0">
                <a:solidFill>
                  <a:schemeClr val="bg1"/>
                </a:solidFill>
                <a:latin typeface="+mj-lt"/>
              </a:rPr>
              <a:t>industry. </a:t>
            </a:r>
            <a:endParaRPr lang="en-US" sz="1600" spc="-150" dirty="0">
              <a:solidFill>
                <a:schemeClr val="bg1"/>
              </a:solidFill>
              <a:latin typeface="+mj-lt"/>
            </a:endParaRPr>
          </a:p>
        </p:txBody>
      </p:sp>
    </p:spTree>
    <p:extLst>
      <p:ext uri="{BB962C8B-B14F-4D97-AF65-F5344CB8AC3E}">
        <p14:creationId xmlns:p14="http://schemas.microsoft.com/office/powerpoint/2010/main" val="526041269"/>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0" r="-40000" b="-9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0031104" cy="6858000"/>
          </a:xfrm>
          <a:prstGeom prst="rect">
            <a:avLst/>
          </a:prstGeom>
          <a:gradFill flip="none" rotWithShape="1">
            <a:gsLst>
              <a:gs pos="0">
                <a:schemeClr val="bg1"/>
              </a:gs>
              <a:gs pos="56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8109" y="595367"/>
            <a:ext cx="1227644" cy="338554"/>
          </a:xfrm>
          <a:prstGeom prst="rect">
            <a:avLst/>
          </a:prstGeom>
        </p:spPr>
        <p:txBody>
          <a:bodyPr wrap="none">
            <a:spAutoFit/>
          </a:bodyPr>
          <a:lstStyle/>
          <a:p>
            <a:r>
              <a:rPr lang="en-US" sz="1600" b="1" cap="all" dirty="0" smtClean="0">
                <a:solidFill>
                  <a:schemeClr val="accent5"/>
                </a:solidFill>
              </a:rPr>
              <a:t>CHAPTER 02</a:t>
            </a:r>
            <a:endParaRPr lang="en-US" sz="1600" b="1" cap="all" dirty="0">
              <a:solidFill>
                <a:schemeClr val="accent5"/>
              </a:solidFill>
            </a:endParaRPr>
          </a:p>
        </p:txBody>
      </p:sp>
      <p:sp>
        <p:nvSpPr>
          <p:cNvPr id="8" name="Rectangle 7"/>
          <p:cNvSpPr/>
          <p:nvPr/>
        </p:nvSpPr>
        <p:spPr>
          <a:xfrm>
            <a:off x="558109" y="903144"/>
            <a:ext cx="4833374" cy="646331"/>
          </a:xfrm>
          <a:prstGeom prst="rect">
            <a:avLst/>
          </a:prstGeom>
        </p:spPr>
        <p:txBody>
          <a:bodyPr wrap="none">
            <a:spAutoFit/>
          </a:bodyPr>
          <a:lstStyle/>
          <a:p>
            <a:r>
              <a:rPr lang="en-US" sz="3600" spc="-150" dirty="0" smtClean="0">
                <a:solidFill>
                  <a:schemeClr val="accent5"/>
                </a:solidFill>
                <a:latin typeface="Century Gothic" panose="020B0502020202020204" pitchFamily="34" charset="0"/>
              </a:rPr>
              <a:t>INSERT YOUR TEXT HERE</a:t>
            </a:r>
            <a:endParaRPr lang="en-US" sz="3600" spc="-150" dirty="0" smtClean="0">
              <a:solidFill>
                <a:schemeClr val="accent5"/>
              </a:solidFill>
              <a:latin typeface="Century Gothic" panose="020B0502020202020204" pitchFamily="34" charset="0"/>
            </a:endParaRPr>
          </a:p>
        </p:txBody>
      </p:sp>
      <p:sp>
        <p:nvSpPr>
          <p:cNvPr id="9" name="Rectangle 8"/>
          <p:cNvSpPr/>
          <p:nvPr/>
        </p:nvSpPr>
        <p:spPr>
          <a:xfrm>
            <a:off x="558109" y="1631363"/>
            <a:ext cx="4791813" cy="4340868"/>
          </a:xfrm>
          <a:prstGeom prst="rect">
            <a:avLst/>
          </a:prstGeom>
        </p:spPr>
        <p:txBody>
          <a:bodyPr wrap="square">
            <a:spAutoFit/>
          </a:bodyPr>
          <a:lstStyle/>
          <a:p>
            <a:pPr>
              <a:lnSpc>
                <a:spcPct val="200000"/>
              </a:lnSpc>
            </a:pPr>
            <a:r>
              <a:rPr lang="en-US" sz="1400" dirty="0">
                <a:solidFill>
                  <a:schemeClr val="tx1">
                    <a:lumMod val="75000"/>
                    <a:lumOff val="25000"/>
                  </a:schemeClr>
                </a:solidFill>
                <a:latin typeface="+mj-lt"/>
              </a:rPr>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It was </a:t>
            </a:r>
            <a:r>
              <a:rPr lang="en-US" sz="1400" dirty="0" smtClean="0">
                <a:solidFill>
                  <a:schemeClr val="tx1">
                    <a:lumMod val="75000"/>
                    <a:lumOff val="25000"/>
                  </a:schemeClr>
                </a:solidFill>
                <a:latin typeface="+mj-lt"/>
              </a:rPr>
              <a:t>popularized </a:t>
            </a:r>
            <a:r>
              <a:rPr lang="en-US" sz="1400" dirty="0">
                <a:solidFill>
                  <a:schemeClr val="tx1">
                    <a:lumMod val="75000"/>
                    <a:lumOff val="25000"/>
                  </a:schemeClr>
                </a:solidFill>
                <a:latin typeface="+mj-lt"/>
              </a:rPr>
              <a:t>in the 1960s with the release of Letraset sheets containing Lorem Ipsum passages, and more recently with desktop publishing software like Aldus PageMaker including versions of Lorem Ipsum.</a:t>
            </a:r>
            <a:endParaRPr lang="en-US" sz="1100" dirty="0">
              <a:solidFill>
                <a:schemeClr val="tx1">
                  <a:lumMod val="75000"/>
                  <a:lumOff val="25000"/>
                </a:schemeClr>
              </a:solidFill>
              <a:latin typeface="+mj-lt"/>
            </a:endParaRPr>
          </a:p>
        </p:txBody>
      </p:sp>
      <p:sp>
        <p:nvSpPr>
          <p:cNvPr id="2" name="Rectangle 1"/>
          <p:cNvSpPr/>
          <p:nvPr/>
        </p:nvSpPr>
        <p:spPr>
          <a:xfrm>
            <a:off x="6782936" y="2497797"/>
            <a:ext cx="3521123" cy="35347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a:r>
              <a:rPr lang="en-US" sz="2800" b="1" spc="-150" dirty="0" smtClean="0"/>
              <a:t>YOUR QUESTION? (FACT) YOUR ANSWER</a:t>
            </a:r>
            <a:endParaRPr lang="en-US" sz="900" b="1" spc="-150" dirty="0"/>
          </a:p>
          <a:p>
            <a:pPr marL="115888">
              <a:lnSpc>
                <a:spcPct val="150000"/>
              </a:lnSpc>
            </a:pPr>
            <a:endParaRPr lang="en-US" sz="600" dirty="0" smtClean="0">
              <a:latin typeface="+mj-lt"/>
            </a:endParaRPr>
          </a:p>
          <a:p>
            <a:pPr marL="115888">
              <a:lnSpc>
                <a:spcPct val="150000"/>
              </a:lnSpc>
            </a:pPr>
            <a:r>
              <a:rPr lang="en-US" sz="1600" dirty="0">
                <a:latin typeface="+mj-lt"/>
              </a:rPr>
              <a:t>Lorem Ipsum is simply dummy text of the printing and typesetting industry. Lorem Ipsum has been the industry's standard dummy text ever since the </a:t>
            </a:r>
            <a:r>
              <a:rPr lang="en-US" sz="1600" dirty="0" smtClean="0">
                <a:latin typeface="+mj-lt"/>
              </a:rPr>
              <a:t>1500s.</a:t>
            </a:r>
            <a:endParaRPr lang="en-US" sz="1400" spc="-150" dirty="0">
              <a:solidFill>
                <a:schemeClr val="bg1"/>
              </a:solidFill>
              <a:latin typeface="+mj-lt"/>
            </a:endParaRPr>
          </a:p>
        </p:txBody>
      </p:sp>
    </p:spTree>
    <p:extLst>
      <p:ext uri="{BB962C8B-B14F-4D97-AF65-F5344CB8AC3E}">
        <p14:creationId xmlns:p14="http://schemas.microsoft.com/office/powerpoint/2010/main" val="3928763248"/>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Rectangle 3"/>
          <p:cNvSpPr/>
          <p:nvPr/>
        </p:nvSpPr>
        <p:spPr>
          <a:xfrm>
            <a:off x="558109" y="595367"/>
            <a:ext cx="12276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rgbClr val="0078B6">
                    <a:lumMod val="50000"/>
                  </a:srgbClr>
                </a:solidFill>
                <a:effectLst/>
                <a:uLnTx/>
                <a:uFillTx/>
                <a:latin typeface="Calibri" panose="020F0502020204030204"/>
                <a:ea typeface="+mn-ea"/>
                <a:cs typeface="+mn-cs"/>
              </a:rPr>
              <a:t>CHAPTER 03</a:t>
            </a:r>
            <a:endParaRPr kumimoji="0" lang="en-US" sz="1600" b="1" i="0" u="none" strike="noStrike" kern="1200" cap="all" spc="0" normalizeH="0" baseline="0" noProof="0" dirty="0">
              <a:ln>
                <a:noFill/>
              </a:ln>
              <a:solidFill>
                <a:srgbClr val="0078B6">
                  <a:lumMod val="50000"/>
                </a:srgbClr>
              </a:solidFill>
              <a:effectLst/>
              <a:uLnTx/>
              <a:uFillTx/>
              <a:latin typeface="Calibri" panose="020F0502020204030204"/>
              <a:ea typeface="+mn-ea"/>
              <a:cs typeface="+mn-cs"/>
            </a:endParaRPr>
          </a:p>
        </p:txBody>
      </p:sp>
      <p:sp>
        <p:nvSpPr>
          <p:cNvPr id="5" name="Rectangle 4"/>
          <p:cNvSpPr/>
          <p:nvPr/>
        </p:nvSpPr>
        <p:spPr>
          <a:xfrm>
            <a:off x="558109" y="903144"/>
            <a:ext cx="483337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prstClr val="white"/>
                </a:solidFill>
                <a:effectLst/>
                <a:uLnTx/>
                <a:uFillTx/>
                <a:latin typeface="Century Gothic" panose="020B0502020202020204" pitchFamily="34" charset="0"/>
                <a:ea typeface="+mn-ea"/>
                <a:cs typeface="+mn-cs"/>
              </a:rPr>
              <a:t>INSERT YOUR TEXT HERE</a:t>
            </a:r>
            <a:endParaRPr kumimoji="0" lang="en-US" sz="3600" b="0" i="0" u="none" strike="noStrike" kern="1200" cap="none" spc="-150" normalizeH="0" baseline="0" noProof="0" dirty="0" smtClean="0">
              <a:ln>
                <a:noFill/>
              </a:ln>
              <a:solidFill>
                <a:prstClr val="white"/>
              </a:solidFill>
              <a:effectLst/>
              <a:uLnTx/>
              <a:uFillTx/>
              <a:latin typeface="Century Gothic" panose="020B0502020202020204" pitchFamily="34" charset="0"/>
              <a:ea typeface="+mn-ea"/>
              <a:cs typeface="+mn-cs"/>
            </a:endParaRPr>
          </a:p>
        </p:txBody>
      </p:sp>
      <p:sp>
        <p:nvSpPr>
          <p:cNvPr id="2" name="Rectangle 1"/>
          <p:cNvSpPr/>
          <p:nvPr/>
        </p:nvSpPr>
        <p:spPr>
          <a:xfrm>
            <a:off x="558109" y="1857252"/>
            <a:ext cx="3034831" cy="2354491"/>
          </a:xfrm>
          <a:prstGeom prst="rect">
            <a:avLst/>
          </a:prstGeom>
        </p:spPr>
        <p:txBody>
          <a:bodyPr wrap="square">
            <a:spAutoFit/>
          </a:bodyPr>
          <a:lstStyle/>
          <a:p>
            <a:pPr lvl="0">
              <a:lnSpc>
                <a:spcPct val="150000"/>
              </a:lnSpc>
              <a:defRPr/>
            </a:pPr>
            <a:r>
              <a:rPr lang="en-US" sz="1400" dirty="0">
                <a:solidFill>
                  <a:prstClr val="white"/>
                </a:solidFill>
                <a:latin typeface="Calibri Light" panose="020F0302020204030204"/>
              </a:rPr>
              <a:t>Lorem Ipsum is simply dummy text of the printing and typesetting industry. Lorem Ipsum has been the industry's standard dummy text ever since the 1500s, when an unknown printer took a galley of type and scrambled it to make a type specimen book</a:t>
            </a:r>
            <a:r>
              <a:rPr lang="en-US" sz="1400" dirty="0" smtClean="0">
                <a:solidFill>
                  <a:prstClr val="white"/>
                </a:solidFill>
                <a:latin typeface="Calibri Light" panose="020F0302020204030204"/>
              </a:rPr>
              <a:t>.</a:t>
            </a:r>
            <a:endParaRPr kumimoji="0" lang="en-US" sz="14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6" name="Rectangle 5"/>
          <p:cNvSpPr/>
          <p:nvPr/>
        </p:nvSpPr>
        <p:spPr>
          <a:xfrm>
            <a:off x="558109" y="4227132"/>
            <a:ext cx="117391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smtClean="0">
                <a:ln>
                  <a:noFill/>
                </a:ln>
                <a:solidFill>
                  <a:srgbClr val="0078B6">
                    <a:lumMod val="50000"/>
                  </a:srgbClr>
                </a:solidFill>
                <a:effectLst/>
                <a:uLnTx/>
                <a:uFillTx/>
                <a:latin typeface="Calibri" panose="020F0502020204030204"/>
                <a:ea typeface="+mn-ea"/>
                <a:cs typeface="+mn-cs"/>
              </a:rPr>
              <a:t>Step 01</a:t>
            </a:r>
            <a:endParaRPr kumimoji="0" lang="en-US" sz="2400" b="1" i="0" u="none" strike="noStrike" kern="1200" cap="all" spc="0" normalizeH="0" baseline="0" noProof="0" dirty="0">
              <a:ln>
                <a:noFill/>
              </a:ln>
              <a:solidFill>
                <a:srgbClr val="0078B6">
                  <a:lumMod val="50000"/>
                </a:srgbClr>
              </a:solidFill>
              <a:effectLst/>
              <a:uLnTx/>
              <a:uFillTx/>
              <a:latin typeface="Calibri" panose="020F0502020204030204"/>
              <a:ea typeface="+mn-ea"/>
              <a:cs typeface="+mn-cs"/>
            </a:endParaRPr>
          </a:p>
        </p:txBody>
      </p:sp>
      <p:sp>
        <p:nvSpPr>
          <p:cNvPr id="7" name="Rectangle 6"/>
          <p:cNvSpPr/>
          <p:nvPr/>
        </p:nvSpPr>
        <p:spPr>
          <a:xfrm>
            <a:off x="558109" y="4688797"/>
            <a:ext cx="3034831" cy="1708160"/>
          </a:xfrm>
          <a:prstGeom prst="rect">
            <a:avLst/>
          </a:prstGeom>
        </p:spPr>
        <p:txBody>
          <a:bodyPr wrap="square">
            <a:spAutoFit/>
          </a:bodyPr>
          <a:lstStyle/>
          <a:p>
            <a:pPr lvl="0">
              <a:lnSpc>
                <a:spcPct val="150000"/>
              </a:lnSpc>
              <a:defRPr/>
            </a:pPr>
            <a:r>
              <a:rPr lang="en-US" sz="1400" dirty="0">
                <a:solidFill>
                  <a:prstClr val="white"/>
                </a:solidFill>
                <a:latin typeface="Calibri Light" panose="020F0302020204030204"/>
              </a:rPr>
              <a:t>Lorem Ipsum is simply dummy text of the printing and typesetting industry. Lorem Ipsum has been the industry's standard dummy text ever since the 1500s</a:t>
            </a:r>
            <a:endParaRPr kumimoji="0" lang="en-US" sz="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8" name="Rectangle 7"/>
          <p:cNvSpPr/>
          <p:nvPr/>
        </p:nvSpPr>
        <p:spPr>
          <a:xfrm>
            <a:off x="3725839" y="1857252"/>
            <a:ext cx="3072195" cy="1384995"/>
          </a:xfrm>
          <a:prstGeom prst="rect">
            <a:avLst/>
          </a:prstGeom>
        </p:spPr>
        <p:txBody>
          <a:bodyPr wrap="square">
            <a:spAutoFit/>
          </a:bodyPr>
          <a:lstStyle/>
          <a:p>
            <a:pPr lvl="0">
              <a:lnSpc>
                <a:spcPct val="150000"/>
              </a:lnSpc>
              <a:defRPr/>
            </a:pPr>
            <a:r>
              <a:rPr lang="en-US" sz="1400" dirty="0">
                <a:solidFill>
                  <a:prstClr val="white"/>
                </a:solidFill>
                <a:latin typeface="Calibri Light" panose="020F0302020204030204"/>
              </a:rPr>
              <a:t>Lorem Ipsum is simply dummy text of the printing and typesetting industry. Lorem Ipsum has been the industry's standard dummy </a:t>
            </a:r>
            <a:r>
              <a:rPr lang="en-US" sz="1400" dirty="0" smtClean="0">
                <a:solidFill>
                  <a:prstClr val="white"/>
                </a:solidFill>
                <a:latin typeface="Calibri Light" panose="020F0302020204030204"/>
              </a:rPr>
              <a:t>text</a:t>
            </a:r>
            <a:r>
              <a:rPr lang="en-US" sz="1400" dirty="0">
                <a:solidFill>
                  <a:prstClr val="white"/>
                </a:solidFill>
                <a:latin typeface="Calibri Light" panose="020F0302020204030204"/>
              </a:rPr>
              <a:t>.</a:t>
            </a:r>
            <a:endParaRPr kumimoji="0" lang="en-US" sz="800" b="0" i="0" u="none" strike="noStrike" kern="1200" cap="none" spc="0" normalizeH="0" baseline="0" noProof="0" dirty="0">
              <a:ln>
                <a:noFill/>
              </a:ln>
              <a:solidFill>
                <a:prstClr val="white"/>
              </a:solidFill>
              <a:effectLst/>
              <a:uLnTx/>
              <a:uFillTx/>
              <a:latin typeface="Calibri Light" panose="020F0302020204030204"/>
              <a:ea typeface="+mn-ea"/>
              <a:cs typeface="+mn-cs"/>
            </a:endParaRPr>
          </a:p>
        </p:txBody>
      </p:sp>
      <p:sp>
        <p:nvSpPr>
          <p:cNvPr id="9" name="Rectangle 8"/>
          <p:cNvSpPr/>
          <p:nvPr/>
        </p:nvSpPr>
        <p:spPr>
          <a:xfrm>
            <a:off x="3725839" y="3345284"/>
            <a:ext cx="117391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all" spc="0" normalizeH="0" baseline="0" noProof="0" dirty="0" smtClean="0">
                <a:ln>
                  <a:noFill/>
                </a:ln>
                <a:solidFill>
                  <a:srgbClr val="0078B6">
                    <a:lumMod val="50000"/>
                  </a:srgbClr>
                </a:solidFill>
                <a:effectLst/>
                <a:uLnTx/>
                <a:uFillTx/>
                <a:latin typeface="Calibri" panose="020F0502020204030204"/>
                <a:ea typeface="+mn-ea"/>
                <a:cs typeface="+mn-cs"/>
              </a:rPr>
              <a:t>Step 02</a:t>
            </a:r>
            <a:endParaRPr kumimoji="0" lang="en-US" sz="2400" b="1" i="0" u="none" strike="noStrike" kern="1200" cap="all" spc="0" normalizeH="0" baseline="0" noProof="0" dirty="0">
              <a:ln>
                <a:noFill/>
              </a:ln>
              <a:solidFill>
                <a:srgbClr val="0078B6">
                  <a:lumMod val="50000"/>
                </a:srgbClr>
              </a:solidFill>
              <a:effectLst/>
              <a:uLnTx/>
              <a:uFillTx/>
              <a:latin typeface="Calibri" panose="020F0502020204030204"/>
              <a:ea typeface="+mn-ea"/>
              <a:cs typeface="+mn-cs"/>
            </a:endParaRPr>
          </a:p>
        </p:txBody>
      </p:sp>
      <p:sp>
        <p:nvSpPr>
          <p:cNvPr id="10" name="Rectangle 9"/>
          <p:cNvSpPr/>
          <p:nvPr/>
        </p:nvSpPr>
        <p:spPr>
          <a:xfrm>
            <a:off x="3725839" y="3806949"/>
            <a:ext cx="3072195" cy="2215991"/>
          </a:xfrm>
          <a:prstGeom prst="rect">
            <a:avLst/>
          </a:prstGeom>
        </p:spPr>
        <p:txBody>
          <a:bodyPr wrap="square">
            <a:spAutoFit/>
          </a:bodyPr>
          <a:lstStyle/>
          <a:p>
            <a:pPr>
              <a:lnSpc>
                <a:spcPct val="150000"/>
              </a:lnSpc>
              <a:defRPr/>
            </a:pPr>
            <a:r>
              <a:rPr lang="en-US" sz="1400" dirty="0">
                <a:solidFill>
                  <a:prstClr val="white"/>
                </a:solidFill>
                <a:latin typeface="Calibri Light" panose="020F0302020204030204"/>
              </a:rPr>
              <a:t>Lorem Ipsum is simply dummy text of the printing and typesetting industry. Lorem Ipsum has been the industry's standard dummy text</a:t>
            </a:r>
            <a:r>
              <a:rPr lang="en-US" sz="1400" dirty="0" smtClean="0">
                <a:solidFill>
                  <a:prstClr val="white"/>
                </a:solidFill>
                <a:latin typeface="Calibri Light" panose="020F0302020204030204"/>
              </a:rPr>
              <a:t>.</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When an unknown printer took a galley of type and scrambled it to make a  </a:t>
            </a:r>
          </a:p>
        </p:txBody>
      </p:sp>
      <p:grpSp>
        <p:nvGrpSpPr>
          <p:cNvPr id="12" name="Group 11"/>
          <p:cNvGrpSpPr/>
          <p:nvPr/>
        </p:nvGrpSpPr>
        <p:grpSpPr>
          <a:xfrm>
            <a:off x="8126087" y="377949"/>
            <a:ext cx="4065914" cy="6858000"/>
            <a:chOff x="8126087" y="377949"/>
            <a:chExt cx="4065914" cy="6858000"/>
          </a:xfrm>
        </p:grpSpPr>
        <p:sp>
          <p:nvSpPr>
            <p:cNvPr id="11" name="Rectangle 10"/>
            <p:cNvSpPr/>
            <p:nvPr/>
          </p:nvSpPr>
          <p:spPr>
            <a:xfrm>
              <a:off x="8583661" y="783771"/>
              <a:ext cx="3608340" cy="3733637"/>
            </a:xfrm>
            <a:prstGeom prst="rect">
              <a:avLst/>
            </a:prstGeom>
            <a:blipFill dpi="0" rotWithShape="1">
              <a:blip r:embed="rId3">
                <a:extLst>
                  <a:ext uri="{28A0092B-C50C-407E-A947-70E740481C1C}">
                    <a14:useLocalDpi xmlns:a14="http://schemas.microsoft.com/office/drawing/2010/main" val="0"/>
                  </a:ext>
                </a:extLst>
              </a:blip>
              <a:srcRect/>
              <a:stretch>
                <a:fillRect l="4" r="-6488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r="48203"/>
            <a:stretch/>
          </p:blipFill>
          <p:spPr>
            <a:xfrm>
              <a:off x="8126087" y="377949"/>
              <a:ext cx="4065913" cy="6858000"/>
            </a:xfrm>
            <a:prstGeom prst="rect">
              <a:avLst/>
            </a:prstGeom>
          </p:spPr>
        </p:pic>
      </p:grpSp>
      <p:grpSp>
        <p:nvGrpSpPr>
          <p:cNvPr id="15" name="Group 14"/>
          <p:cNvGrpSpPr/>
          <p:nvPr/>
        </p:nvGrpSpPr>
        <p:grpSpPr>
          <a:xfrm>
            <a:off x="9664249" y="4517408"/>
            <a:ext cx="1245713" cy="1941306"/>
            <a:chOff x="9196444" y="2390838"/>
            <a:chExt cx="1548387" cy="2651765"/>
          </a:xfrm>
        </p:grpSpPr>
        <p:sp>
          <p:nvSpPr>
            <p:cNvPr id="14" name="Rectangle 13"/>
            <p:cNvSpPr/>
            <p:nvPr/>
          </p:nvSpPr>
          <p:spPr>
            <a:xfrm>
              <a:off x="9467850" y="3136900"/>
              <a:ext cx="933450" cy="1143000"/>
            </a:xfrm>
            <a:prstGeom prst="rect">
              <a:avLst/>
            </a:prstGeom>
            <a:blipFill dpi="0" rotWithShape="1">
              <a:blip r:embed="rId5" cstate="print">
                <a:extLst>
                  <a:ext uri="{28A0092B-C50C-407E-A947-70E740481C1C}">
                    <a14:useLocalDpi xmlns:a14="http://schemas.microsoft.com/office/drawing/2010/main" val="0"/>
                  </a:ext>
                </a:extLst>
              </a:blip>
              <a:srcRect/>
              <a:stretch>
                <a:fillRect l="-30707" r="-142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96444" y="2390838"/>
              <a:ext cx="1548387" cy="2651765"/>
            </a:xfrm>
            <a:prstGeom prst="rect">
              <a:avLst/>
            </a:prstGeom>
          </p:spPr>
        </p:pic>
      </p:grpSp>
      <p:grpSp>
        <p:nvGrpSpPr>
          <p:cNvPr id="18" name="Group 17"/>
          <p:cNvGrpSpPr/>
          <p:nvPr/>
        </p:nvGrpSpPr>
        <p:grpSpPr>
          <a:xfrm>
            <a:off x="7048552" y="2292419"/>
            <a:ext cx="3195644" cy="4961331"/>
            <a:chOff x="6769152" y="2292419"/>
            <a:chExt cx="3195644" cy="4961331"/>
          </a:xfrm>
        </p:grpSpPr>
        <p:sp>
          <p:nvSpPr>
            <p:cNvPr id="17" name="Rectangle 16"/>
            <p:cNvSpPr/>
            <p:nvPr/>
          </p:nvSpPr>
          <p:spPr>
            <a:xfrm>
              <a:off x="7507216" y="2784142"/>
              <a:ext cx="1744734" cy="3057857"/>
            </a:xfrm>
            <a:prstGeom prst="rect">
              <a:avLst/>
            </a:prstGeom>
            <a:blipFill dpi="0" rotWithShape="1">
              <a:blip r:embed="rId7">
                <a:extLst>
                  <a:ext uri="{28A0092B-C50C-407E-A947-70E740481C1C}">
                    <a14:useLocalDpi xmlns:a14="http://schemas.microsoft.com/office/drawing/2010/main" val="0"/>
                  </a:ext>
                </a:extLst>
              </a:blip>
              <a:srcRect/>
              <a:stretch>
                <a:fillRect l="-9550" r="-857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9152" y="2292419"/>
              <a:ext cx="3195644" cy="4961331"/>
            </a:xfrm>
            <a:prstGeom prst="rect">
              <a:avLst/>
            </a:prstGeom>
          </p:spPr>
        </p:pic>
      </p:grpSp>
    </p:spTree>
    <p:extLst>
      <p:ext uri="{BB962C8B-B14F-4D97-AF65-F5344CB8AC3E}">
        <p14:creationId xmlns:p14="http://schemas.microsoft.com/office/powerpoint/2010/main" val="333287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250"/>
                                        <p:tgtEl>
                                          <p:spTgt spid="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50"/>
                                        <p:tgtEl>
                                          <p:spTgt spid="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50"/>
                                        <p:tgtEl>
                                          <p:spTgt spid="7"/>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250"/>
                                        <p:tgtEl>
                                          <p:spTgt spid="8"/>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50"/>
                                        <p:tgtEl>
                                          <p:spTgt spid="9"/>
                                        </p:tgtEl>
                                      </p:cBhvr>
                                    </p:animEffect>
                                  </p:childTnLst>
                                </p:cTn>
                              </p:par>
                            </p:childTnLst>
                          </p:cTn>
                        </p:par>
                        <p:par>
                          <p:cTn id="34" fill="hold">
                            <p:stCondLst>
                              <p:cond delay="225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500"/>
                            </p:stCondLst>
                            <p:childTnLst>
                              <p:par>
                                <p:cTn id="39" presetID="2" presetClass="entr" presetSubtype="2"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3000"/>
                            </p:stCondLst>
                            <p:childTnLst>
                              <p:par>
                                <p:cTn id="44" presetID="2" presetClass="entr" presetSubtype="4" fill="hold" nodeType="afterEffect">
                                  <p:stCondLst>
                                    <p:cond delay="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ppt_x"/>
                                          </p:val>
                                        </p:tav>
                                        <p:tav tm="100000">
                                          <p:val>
                                            <p:strVal val="#ppt_x"/>
                                          </p:val>
                                        </p:tav>
                                      </p:tavLst>
                                    </p:anim>
                                    <p:anim calcmode="lin" valueType="num">
                                      <p:cBhvr additive="base">
                                        <p:cTn id="47" dur="500" fill="hold"/>
                                        <p:tgtEl>
                                          <p:spTgt spid="18"/>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 presetClass="entr" presetSubtype="4" fill="hold"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p:bldP spid="6" grpId="0"/>
      <p:bldP spid="7" grpId="0"/>
      <p:bldP spid="8" grpId="0"/>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6428014" y="420094"/>
            <a:ext cx="4501243" cy="6437906"/>
            <a:chOff x="6428014" y="420094"/>
            <a:chExt cx="4501243" cy="6437906"/>
          </a:xfrm>
        </p:grpSpPr>
        <p:sp>
          <p:nvSpPr>
            <p:cNvPr id="6" name="Rectangle 5"/>
            <p:cNvSpPr/>
            <p:nvPr/>
          </p:nvSpPr>
          <p:spPr>
            <a:xfrm>
              <a:off x="6850743" y="1465943"/>
              <a:ext cx="3744686" cy="5392057"/>
            </a:xfrm>
            <a:prstGeom prst="rect">
              <a:avLst/>
            </a:prstGeom>
            <a:blipFill dpi="0" rotWithShape="1">
              <a:blip r:embed="rId4">
                <a:extLst>
                  <a:ext uri="{28A0092B-C50C-407E-A947-70E740481C1C}">
                    <a14:useLocalDpi xmlns:a14="http://schemas.microsoft.com/office/drawing/2010/main" val="0"/>
                  </a:ext>
                </a:extLst>
              </a:blip>
              <a:srcRect/>
              <a:stretch>
                <a:fillRect l="-12791" r="-333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16485" r="17471" b="39157"/>
            <a:stretch/>
          </p:blipFill>
          <p:spPr>
            <a:xfrm>
              <a:off x="6428014" y="420094"/>
              <a:ext cx="4501243" cy="6437906"/>
            </a:xfrm>
            <a:prstGeom prst="rect">
              <a:avLst/>
            </a:prstGeom>
          </p:spPr>
        </p:pic>
      </p:grpSp>
      <p:sp>
        <p:nvSpPr>
          <p:cNvPr id="2" name="Rectangle 1"/>
          <p:cNvSpPr/>
          <p:nvPr/>
        </p:nvSpPr>
        <p:spPr>
          <a:xfrm>
            <a:off x="1686141" y="1357693"/>
            <a:ext cx="3950386"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dirty="0" smtClean="0">
                <a:ln>
                  <a:noFill/>
                </a:ln>
                <a:solidFill>
                  <a:schemeClr val="bg1"/>
                </a:solidFill>
                <a:effectLst/>
                <a:uLnTx/>
                <a:uFillTx/>
                <a:latin typeface="Century Gothic" panose="020B0502020202020204" pitchFamily="34" charset="0"/>
                <a:ea typeface="+mn-ea"/>
                <a:cs typeface="+mn-cs"/>
              </a:rPr>
              <a:t>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300" dirty="0" smtClean="0">
                <a:solidFill>
                  <a:schemeClr val="bg1"/>
                </a:solidFill>
                <a:latin typeface="Century Gothic" panose="020B0502020202020204" pitchFamily="34" charset="0"/>
              </a:rPr>
              <a:t>Text. </a:t>
            </a:r>
            <a:r>
              <a:rPr kumimoji="0" lang="en-US" sz="4000" b="0" i="0" u="none" strike="noStrike" kern="1200" cap="none" spc="-300" normalizeH="0" baseline="0" noProof="0" dirty="0" smtClean="0">
                <a:ln>
                  <a:noFill/>
                </a:ln>
                <a:solidFill>
                  <a:schemeClr val="bg1"/>
                </a:solidFill>
                <a:effectLst/>
                <a:uLnTx/>
                <a:uFillTx/>
                <a:latin typeface="Century Gothic" panose="020B0502020202020204" pitchFamily="34" charset="0"/>
                <a:ea typeface="+mn-ea"/>
                <a:cs typeface="+mn-cs"/>
              </a:rPr>
              <a:t>Insert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dirty="0" smtClean="0">
                <a:ln>
                  <a:noFill/>
                </a:ln>
                <a:solidFill>
                  <a:schemeClr val="bg1"/>
                </a:solidFill>
                <a:effectLst/>
                <a:uLnTx/>
                <a:uFillTx/>
                <a:latin typeface="Century Gothic" panose="020B0502020202020204" pitchFamily="34" charset="0"/>
                <a:ea typeface="+mn-ea"/>
                <a:cs typeface="+mn-cs"/>
              </a:rPr>
              <a:t>your Text Here</a:t>
            </a:r>
            <a:endParaRPr kumimoji="0" lang="en-US" sz="4000" b="0" i="0" u="none" strike="noStrike" kern="1200" cap="none" spc="-30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3" name="Rectangle 2"/>
          <p:cNvSpPr/>
          <p:nvPr/>
        </p:nvSpPr>
        <p:spPr>
          <a:xfrm>
            <a:off x="1686141" y="3500753"/>
            <a:ext cx="3813909" cy="138499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mn-cs"/>
              </a:rPr>
              <a:t>Contrary to popular belief, Lorem Ipsum is not simply random text. It has roots in a piece of classical Latin literature from 45 BC, making it over 2000 years old. Richard </a:t>
            </a:r>
            <a:r>
              <a:rPr kumimoji="0" lang="en-US" sz="1400" b="0" i="0" u="none" strike="noStrike" kern="1200" cap="none" spc="0" normalizeH="0" baseline="0" noProof="0" dirty="0" smtClean="0">
                <a:ln>
                  <a:noFill/>
                </a:ln>
                <a:solidFill>
                  <a:schemeClr val="bg1"/>
                </a:solidFill>
                <a:effectLst/>
                <a:uLnTx/>
                <a:uFillTx/>
                <a:latin typeface="Calibri Light" panose="020F0302020204030204"/>
                <a:ea typeface="+mn-ea"/>
                <a:cs typeface="+mn-cs"/>
              </a:rPr>
              <a:t>McClintock</a:t>
            </a:r>
            <a:endParaRPr kumimoji="0" lang="en-US" sz="1400" b="0" i="0" u="none" strike="noStrike" kern="1200" cap="none" spc="0" normalizeH="0" baseline="0" noProof="0" dirty="0">
              <a:ln>
                <a:noFill/>
              </a:ln>
              <a:solidFill>
                <a:schemeClr val="bg1"/>
              </a:solidFill>
              <a:effectLst/>
              <a:uLnTx/>
              <a:uFillTx/>
              <a:latin typeface="Calibri Light" panose="020F0302020204030204"/>
              <a:ea typeface="+mn-ea"/>
              <a:cs typeface="+mn-cs"/>
            </a:endParaRPr>
          </a:p>
        </p:txBody>
      </p:sp>
      <p:sp>
        <p:nvSpPr>
          <p:cNvPr id="5" name="Rectangle 4"/>
          <p:cNvSpPr/>
          <p:nvPr/>
        </p:nvSpPr>
        <p:spPr>
          <a:xfrm>
            <a:off x="1787857" y="5263984"/>
            <a:ext cx="1487606" cy="47767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50" normalizeH="0" baseline="0" noProof="0" dirty="0" smtClean="0">
                <a:ln>
                  <a:noFill/>
                </a:ln>
                <a:solidFill>
                  <a:prstClr val="white"/>
                </a:solidFill>
                <a:effectLst/>
                <a:uLnTx/>
                <a:uFillTx/>
                <a:latin typeface="Calibri Light" panose="020F0302020204030204"/>
                <a:ea typeface="+mn-ea"/>
                <a:cs typeface="+mn-cs"/>
              </a:rPr>
              <a:t>Learn More</a:t>
            </a:r>
            <a:endParaRPr kumimoji="0" lang="en-US" sz="18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81426033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1587" r="28993"/>
          <a:stretch/>
        </p:blipFill>
        <p:spPr>
          <a:xfrm>
            <a:off x="2442419" y="0"/>
            <a:ext cx="9749581" cy="6858000"/>
          </a:xfrm>
          <a:prstGeom prst="rect">
            <a:avLst/>
          </a:prstGeom>
        </p:spPr>
      </p:pic>
      <p:sp>
        <p:nvSpPr>
          <p:cNvPr id="6" name="Rectangle 5"/>
          <p:cNvSpPr/>
          <p:nvPr/>
        </p:nvSpPr>
        <p:spPr>
          <a:xfrm>
            <a:off x="0" y="0"/>
            <a:ext cx="10031104" cy="6858000"/>
          </a:xfrm>
          <a:prstGeom prst="rect">
            <a:avLst/>
          </a:prstGeom>
          <a:gradFill flip="none" rotWithShape="1">
            <a:gsLst>
              <a:gs pos="0">
                <a:schemeClr val="accent4">
                  <a:lumMod val="50000"/>
                </a:schemeClr>
              </a:gs>
              <a:gs pos="56000">
                <a:schemeClr val="accent4">
                  <a:lumMod val="50000"/>
                </a:schemeClr>
              </a:gs>
              <a:gs pos="100000">
                <a:schemeClr val="accent4">
                  <a:lumMod val="50000"/>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558109" y="595367"/>
            <a:ext cx="12276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chemeClr val="bg1"/>
                </a:solidFill>
                <a:effectLst/>
                <a:uLnTx/>
                <a:uFillTx/>
                <a:latin typeface="Calibri" panose="020F0502020204030204"/>
                <a:ea typeface="+mn-ea"/>
                <a:cs typeface="+mn-cs"/>
              </a:rPr>
              <a:t>CHAPTER 04</a:t>
            </a:r>
            <a:endParaRPr kumimoji="0" lang="en-US" sz="1600" b="1" i="0" u="none" strike="noStrike" kern="1200" cap="all" spc="0" normalizeH="0" baseline="0" noProof="0" dirty="0">
              <a:ln>
                <a:noFill/>
              </a:ln>
              <a:solidFill>
                <a:schemeClr val="bg1"/>
              </a:solidFill>
              <a:effectLst/>
              <a:uLnTx/>
              <a:uFillTx/>
              <a:latin typeface="Calibri" panose="020F0502020204030204"/>
              <a:ea typeface="+mn-ea"/>
              <a:cs typeface="+mn-cs"/>
            </a:endParaRPr>
          </a:p>
        </p:txBody>
      </p:sp>
      <p:sp>
        <p:nvSpPr>
          <p:cNvPr id="3" name="Rectangle 2"/>
          <p:cNvSpPr/>
          <p:nvPr/>
        </p:nvSpPr>
        <p:spPr>
          <a:xfrm>
            <a:off x="558110" y="903144"/>
            <a:ext cx="405483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150" dirty="0" smtClean="0">
                <a:solidFill>
                  <a:schemeClr val="accent1"/>
                </a:solidFill>
                <a:latin typeface="Century Gothic" panose="020B0502020202020204" pitchFamily="34" charset="0"/>
              </a:rPr>
              <a:t>THIS IS A SAMPLE TEXT</a:t>
            </a:r>
            <a:endParaRPr kumimoji="0" lang="en-US" sz="3600" b="0" i="0" u="none" strike="noStrike" kern="1200" cap="none" spc="-150" normalizeH="0" baseline="0" noProof="0" dirty="0">
              <a:ln>
                <a:noFill/>
              </a:ln>
              <a:solidFill>
                <a:schemeClr val="accent1"/>
              </a:solidFill>
              <a:effectLst/>
              <a:uLnTx/>
              <a:uFillTx/>
              <a:latin typeface="Century Gothic" panose="020B0502020202020204" pitchFamily="34" charset="0"/>
              <a:ea typeface="+mn-ea"/>
              <a:cs typeface="+mn-cs"/>
            </a:endParaRPr>
          </a:p>
        </p:txBody>
      </p:sp>
      <p:sp>
        <p:nvSpPr>
          <p:cNvPr id="4" name="Rectangle 3"/>
          <p:cNvSpPr/>
          <p:nvPr/>
        </p:nvSpPr>
        <p:spPr>
          <a:xfrm>
            <a:off x="558109" y="2264224"/>
            <a:ext cx="4450619" cy="392415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Lorem Ipsum is simply dummy text of the printing and typesetting industry. Lorem Ipsum has been the industry's standard dummy text ever since the 1500s, when an </a:t>
            </a:r>
            <a:endPar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600" b="0" i="0" u="none" strike="noStrike" kern="120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unknown </a:t>
            </a: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printer took a galley of type and scrambled it to make a type specimen book. It has survived not only five centuries, but also the leap into electronic typesetting</a:t>
            </a: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600" b="0" i="0" u="none" strike="noStrike" kern="1200" cap="none" spc="0" normalizeH="0" baseline="0" noProof="0" dirty="0" smtClean="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remaining </a:t>
            </a: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essentially unchanged. It was </a:t>
            </a: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popularized </a:t>
            </a: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in the 1960s with the release of Letraset sheets containing Lorem Ipsum passages, and more recently with desktop publishing software like Aldus PageMaker including versions of Lorem Ipsum.</a:t>
            </a:r>
            <a:endParaRPr kumimoji="0" lang="en-US" sz="11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5" name="Rectangle 4"/>
          <p:cNvSpPr/>
          <p:nvPr/>
        </p:nvSpPr>
        <p:spPr>
          <a:xfrm>
            <a:off x="6782936" y="2497797"/>
            <a:ext cx="3521123" cy="35347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150" normalizeH="0" baseline="0" noProof="0" dirty="0">
                <a:ln>
                  <a:noFill/>
                </a:ln>
                <a:solidFill>
                  <a:prstClr val="white"/>
                </a:solidFill>
                <a:effectLst/>
                <a:uLnTx/>
                <a:uFillTx/>
                <a:latin typeface="Century Gothic" panose="020B0502020202020204" pitchFamily="34" charset="0"/>
                <a:ea typeface="+mn-ea"/>
                <a:cs typeface="+mn-cs"/>
              </a:rPr>
              <a:t>85%</a:t>
            </a:r>
          </a:p>
          <a:p>
            <a:pPr marL="115888"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150" normalizeH="0" baseline="0" noProof="0" dirty="0" smtClean="0">
                <a:ln>
                  <a:noFill/>
                </a:ln>
                <a:solidFill>
                  <a:prstClr val="white"/>
                </a:solidFill>
                <a:effectLst/>
                <a:uLnTx/>
                <a:uFillTx/>
                <a:latin typeface="Calibri" panose="020F0502020204030204"/>
                <a:ea typeface="+mn-ea"/>
                <a:cs typeface="+mn-cs"/>
              </a:rPr>
              <a:t>THIS IS A FACT – INSERT YOUR TEXT HERE* </a:t>
            </a:r>
            <a:endParaRPr kumimoji="0" lang="en-US" sz="600" b="0" i="0" u="none" strike="noStrike" kern="1200" cap="none" spc="0" normalizeH="0" baseline="0" noProof="0" dirty="0" smtClean="0">
              <a:ln>
                <a:noFill/>
              </a:ln>
              <a:solidFill>
                <a:prstClr val="white"/>
              </a:solidFill>
              <a:effectLst/>
              <a:uLnTx/>
              <a:uFillTx/>
              <a:latin typeface="Calibri Light" panose="020F0302020204030204"/>
              <a:ea typeface="+mn-ea"/>
              <a:cs typeface="+mn-cs"/>
            </a:endParaRPr>
          </a:p>
          <a:p>
            <a:pPr marL="115888"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Calibri Light" panose="020F0302020204030204"/>
                <a:ea typeface="+mn-ea"/>
                <a:cs typeface="+mn-cs"/>
              </a:rPr>
              <a:t>There </a:t>
            </a:r>
            <a:r>
              <a:rPr kumimoji="0" lang="en-US" sz="1600" b="0" i="0" u="none" strike="noStrike" kern="1200" cap="none" spc="0" normalizeH="0" baseline="0" noProof="0" dirty="0">
                <a:ln>
                  <a:noFill/>
                </a:ln>
                <a:solidFill>
                  <a:prstClr val="white"/>
                </a:solidFill>
                <a:effectLst/>
                <a:uLnTx/>
                <a:uFillTx/>
                <a:latin typeface="Calibri Light" panose="020F0302020204030204"/>
                <a:ea typeface="+mn-ea"/>
                <a:cs typeface="+mn-cs"/>
              </a:rPr>
              <a:t>are many variations of passages of Lorem Ipsum available, </a:t>
            </a:r>
            <a:endParaRPr kumimoji="0" lang="en-US" sz="14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3797259584"/>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0" t="-25000"/>
          </a:stretch>
        </a:blipFill>
        <a:effectLst/>
      </p:bgPr>
    </p:bg>
    <p:spTree>
      <p:nvGrpSpPr>
        <p:cNvPr id="1" name=""/>
        <p:cNvGrpSpPr/>
        <p:nvPr/>
      </p:nvGrpSpPr>
      <p:grpSpPr>
        <a:xfrm>
          <a:off x="0" y="0"/>
          <a:ext cx="0" cy="0"/>
          <a:chOff x="0" y="0"/>
          <a:chExt cx="0" cy="0"/>
        </a:xfrm>
      </p:grpSpPr>
      <p:sp>
        <p:nvSpPr>
          <p:cNvPr id="6" name="Rectangle 5"/>
          <p:cNvSpPr/>
          <p:nvPr/>
        </p:nvSpPr>
        <p:spPr>
          <a:xfrm>
            <a:off x="0" y="0"/>
            <a:ext cx="10031104" cy="6858000"/>
          </a:xfrm>
          <a:prstGeom prst="rect">
            <a:avLst/>
          </a:prstGeom>
          <a:gradFill flip="none" rotWithShape="1">
            <a:gsLst>
              <a:gs pos="0">
                <a:schemeClr val="bg1"/>
              </a:gs>
              <a:gs pos="56000">
                <a:schemeClr val="bg1"/>
              </a:gs>
              <a:gs pos="100000">
                <a:schemeClr val="bg1">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558109" y="595367"/>
            <a:ext cx="12276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chemeClr val="accent1"/>
                </a:solidFill>
                <a:effectLst/>
                <a:uLnTx/>
                <a:uFillTx/>
                <a:latin typeface="Calibri" panose="020F0502020204030204"/>
                <a:ea typeface="+mn-ea"/>
                <a:cs typeface="+mn-cs"/>
              </a:rPr>
              <a:t>CHAPTER 05</a:t>
            </a:r>
            <a:endParaRPr kumimoji="0" lang="en-US" sz="1600" b="1" i="0" u="none" strike="noStrike" kern="1200" cap="all" spc="0" normalizeH="0" baseline="0" noProof="0" dirty="0">
              <a:ln>
                <a:noFill/>
              </a:ln>
              <a:solidFill>
                <a:schemeClr val="accent1"/>
              </a:solidFill>
              <a:effectLst/>
              <a:uLnTx/>
              <a:uFillTx/>
              <a:latin typeface="Calibri" panose="020F0502020204030204"/>
              <a:ea typeface="+mn-ea"/>
              <a:cs typeface="+mn-cs"/>
            </a:endParaRPr>
          </a:p>
        </p:txBody>
      </p:sp>
      <p:sp>
        <p:nvSpPr>
          <p:cNvPr id="3" name="Rectangle 2"/>
          <p:cNvSpPr/>
          <p:nvPr/>
        </p:nvSpPr>
        <p:spPr>
          <a:xfrm>
            <a:off x="558110" y="903144"/>
            <a:ext cx="405483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schemeClr val="accent1"/>
                </a:solidFill>
                <a:effectLst/>
                <a:uLnTx/>
                <a:uFillTx/>
                <a:latin typeface="Century Gothic" panose="020B0502020202020204" pitchFamily="34" charset="0"/>
                <a:ea typeface="+mn-ea"/>
                <a:cs typeface="+mn-cs"/>
              </a:rPr>
              <a:t>THIS IS A SAMPLE TEXT</a:t>
            </a:r>
            <a:endParaRPr kumimoji="0" lang="en-US" sz="3600" b="0" i="0" u="none" strike="noStrike" kern="1200" cap="none" spc="-150" normalizeH="0" baseline="0" noProof="0" dirty="0">
              <a:ln>
                <a:noFill/>
              </a:ln>
              <a:solidFill>
                <a:schemeClr val="accent1"/>
              </a:solidFill>
              <a:effectLst/>
              <a:uLnTx/>
              <a:uFillTx/>
              <a:latin typeface="Century Gothic" panose="020B0502020202020204" pitchFamily="34" charset="0"/>
              <a:ea typeface="+mn-ea"/>
              <a:cs typeface="+mn-cs"/>
            </a:endParaRPr>
          </a:p>
        </p:txBody>
      </p:sp>
      <p:sp>
        <p:nvSpPr>
          <p:cNvPr id="4" name="Rectangle 3"/>
          <p:cNvSpPr/>
          <p:nvPr/>
        </p:nvSpPr>
        <p:spPr>
          <a:xfrm>
            <a:off x="558109" y="2264224"/>
            <a:ext cx="4450619" cy="392415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Lorem Ipsum is simply dummy text of the printing and typesetting industry. Lorem Ipsum has been the industry's standard dummy text ever since the 1500s, when an </a:t>
            </a:r>
            <a:endPar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6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unknown </a:t>
            </a: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printer took a galley of type and scrambled it to make a type specimen book. It has survived not only five centuries, but also the leap into electronic typesetting</a:t>
            </a:r>
            <a:r>
              <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6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remaining </a:t>
            </a: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essentially unchanged. It was </a:t>
            </a:r>
            <a:r>
              <a:rPr kumimoji="0" lang="en-US" sz="1400" b="0" i="0" u="none" strike="noStrike" kern="1200" cap="none" spc="0" normalizeH="0" baseline="0" noProof="0" dirty="0" smtClean="0">
                <a:ln>
                  <a:noFill/>
                </a:ln>
                <a:solidFill>
                  <a:prstClr val="black">
                    <a:lumMod val="75000"/>
                    <a:lumOff val="25000"/>
                  </a:prstClr>
                </a:solidFill>
                <a:effectLst/>
                <a:uLnTx/>
                <a:uFillTx/>
                <a:latin typeface="Calibri" panose="020F0502020204030204"/>
                <a:ea typeface="+mn-ea"/>
                <a:cs typeface="+mn-cs"/>
              </a:rPr>
              <a:t>popularized </a:t>
            </a:r>
            <a:r>
              <a:rPr kumimoji="0" lang="en-US" sz="14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in the 1960s with the release of Letraset sheets containing Lorem Ipsum passages, and more recently with desktop publishing software like Aldus PageMaker including versions of Lorem Ipsum.</a:t>
            </a:r>
            <a:endParaRPr kumimoji="0" lang="en-US" sz="11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5" name="Rectangle 4"/>
          <p:cNvSpPr/>
          <p:nvPr/>
        </p:nvSpPr>
        <p:spPr>
          <a:xfrm>
            <a:off x="6782936" y="2497797"/>
            <a:ext cx="3521123" cy="3534771"/>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5888" marR="0" lvl="0" indent="0" algn="l" defTabSz="914400" rtl="0" eaLnBrk="1" fontAlgn="auto" latinLnBrk="0" hangingPunct="1">
              <a:lnSpc>
                <a:spcPct val="100000"/>
              </a:lnSpc>
              <a:spcBef>
                <a:spcPts val="0"/>
              </a:spcBef>
              <a:spcAft>
                <a:spcPts val="0"/>
              </a:spcAft>
              <a:buClrTx/>
              <a:buSzTx/>
              <a:buFontTx/>
              <a:buNone/>
              <a:tabLst/>
              <a:defRPr/>
            </a:pPr>
            <a:r>
              <a:rPr lang="en-US" sz="2800" b="1" spc="-150" dirty="0" smtClean="0">
                <a:solidFill>
                  <a:prstClr val="white"/>
                </a:solidFill>
                <a:latin typeface="Calibri" panose="020F0502020204030204"/>
              </a:rPr>
              <a:t>SAMPLE TEXT – INSERT YOUR TEXT HERE.</a:t>
            </a:r>
            <a:endParaRPr kumimoji="0" lang="en-US" sz="600" b="0" i="0" u="none" strike="noStrike" kern="1200" cap="none" spc="0" normalizeH="0" baseline="0" noProof="0" dirty="0" smtClean="0">
              <a:ln>
                <a:noFill/>
              </a:ln>
              <a:solidFill>
                <a:prstClr val="white"/>
              </a:solidFill>
              <a:effectLst/>
              <a:uLnTx/>
              <a:uFillTx/>
              <a:latin typeface="Calibri Light" panose="020F0302020204030204"/>
              <a:ea typeface="+mn-ea"/>
              <a:cs typeface="+mn-cs"/>
            </a:endParaRPr>
          </a:p>
          <a:p>
            <a:pPr marL="231775" marR="0" lvl="0" indent="0" algn="l" defTabSz="914400" rtl="0" eaLnBrk="1" fontAlgn="auto" latinLnBrk="0" hangingPunct="1">
              <a:lnSpc>
                <a:spcPct val="150000"/>
              </a:lnSpc>
              <a:spcBef>
                <a:spcPts val="0"/>
              </a:spcBef>
              <a:spcAft>
                <a:spcPts val="0"/>
              </a:spcAft>
              <a:buClrTx/>
              <a:buSzTx/>
              <a:buFontTx/>
              <a:buNone/>
              <a:tabLst/>
              <a:defRPr/>
            </a:pPr>
            <a:endParaRPr kumimoji="0" lang="en-US" sz="5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Lorem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Ipsum is simply </a:t>
            </a:r>
            <a:endPar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dummy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text of the printing </a:t>
            </a:r>
            <a:endPar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and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typesetting industry. </a:t>
            </a:r>
            <a:endPar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endParaRPr>
          </a:p>
          <a:p>
            <a:pPr marL="401638" marR="0" lvl="0" indent="-169863"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Lorem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Ipsum has been </a:t>
            </a:r>
            <a:r>
              <a:rPr kumimoji="0" lang="en-US" sz="1600" b="0" i="0" u="none" strike="noStrike" kern="1200" cap="none" spc="0" normalizeH="0" baseline="0" noProof="0" dirty="0" smtClean="0">
                <a:ln>
                  <a:noFill/>
                </a:ln>
                <a:solidFill>
                  <a:prstClr val="white"/>
                </a:solidFill>
                <a:effectLst/>
                <a:uLnTx/>
                <a:uFillTx/>
                <a:latin typeface="Calibri" panose="020F0502020204030204"/>
                <a:ea typeface="+mn-ea"/>
                <a:cs typeface="+mn-cs"/>
              </a:rPr>
              <a:t>the</a:t>
            </a:r>
            <a:endParaRPr kumimoji="0" lang="en-US" sz="1400" b="0" i="0" u="none" strike="noStrike" kern="1200" cap="none" spc="-150" normalizeH="0" baseline="0" noProof="0" dirty="0">
              <a:ln>
                <a:noFill/>
              </a:ln>
              <a:solidFill>
                <a:prstClr val="white"/>
              </a:solidFill>
              <a:effectLst/>
              <a:uLnTx/>
              <a:uFillTx/>
              <a:latin typeface="Calibri Light" panose="020F0302020204030204"/>
              <a:ea typeface="+mn-ea"/>
              <a:cs typeface="+mn-cs"/>
            </a:endParaRPr>
          </a:p>
        </p:txBody>
      </p:sp>
    </p:spTree>
    <p:extLst>
      <p:ext uri="{BB962C8B-B14F-4D97-AF65-F5344CB8AC3E}">
        <p14:creationId xmlns:p14="http://schemas.microsoft.com/office/powerpoint/2010/main" val="2063420152"/>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11201" y="746361"/>
            <a:ext cx="11480800" cy="49432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1240280" y="1074339"/>
            <a:ext cx="1227644" cy="33855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all" spc="0" normalizeH="0" baseline="0" noProof="0" dirty="0" smtClean="0">
                <a:ln>
                  <a:noFill/>
                </a:ln>
                <a:solidFill>
                  <a:schemeClr val="accent5">
                    <a:lumMod val="50000"/>
                  </a:schemeClr>
                </a:solidFill>
                <a:effectLst/>
                <a:uLnTx/>
                <a:uFillTx/>
                <a:latin typeface="Calibri" panose="020F0502020204030204"/>
                <a:ea typeface="+mn-ea"/>
                <a:cs typeface="+mn-cs"/>
              </a:rPr>
              <a:t>CHAPTER 06</a:t>
            </a:r>
            <a:endParaRPr kumimoji="0" lang="en-US" sz="1600" b="1" i="0" u="none" strike="noStrike" kern="1200" cap="all" spc="0" normalizeH="0" baseline="0" noProof="0" dirty="0">
              <a:ln>
                <a:noFill/>
              </a:ln>
              <a:solidFill>
                <a:schemeClr val="accent5">
                  <a:lumMod val="50000"/>
                </a:schemeClr>
              </a:solidFill>
              <a:effectLst/>
              <a:uLnTx/>
              <a:uFillTx/>
              <a:latin typeface="Calibri" panose="020F0502020204030204"/>
              <a:ea typeface="+mn-ea"/>
              <a:cs typeface="+mn-cs"/>
            </a:endParaRPr>
          </a:p>
        </p:txBody>
      </p:sp>
      <p:sp>
        <p:nvSpPr>
          <p:cNvPr id="3" name="Rectangle 2"/>
          <p:cNvSpPr/>
          <p:nvPr/>
        </p:nvSpPr>
        <p:spPr>
          <a:xfrm>
            <a:off x="1240281" y="1382116"/>
            <a:ext cx="484640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schemeClr val="bg1"/>
                </a:solidFill>
                <a:effectLst/>
                <a:uLnTx/>
                <a:uFillTx/>
                <a:latin typeface="Century Gothic" panose="020B0502020202020204" pitchFamily="34" charset="0"/>
                <a:ea typeface="+mn-ea"/>
                <a:cs typeface="+mn-cs"/>
              </a:rPr>
              <a:t>SAMPLE TEXT </a:t>
            </a:r>
            <a:r>
              <a:rPr kumimoji="0" lang="en-US" sz="3600" b="0" i="0" u="none" strike="noStrike" kern="1200" cap="none" spc="-150" normalizeH="0" baseline="0" noProof="0" dirty="0" smtClean="0">
                <a:ln>
                  <a:noFill/>
                </a:ln>
                <a:solidFill>
                  <a:schemeClr val="bg1"/>
                </a:solidFill>
                <a:effectLst/>
                <a:uLnTx/>
                <a:uFillTx/>
                <a:latin typeface="Century Gothic" panose="020B0502020202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150" normalizeH="0" baseline="0" noProof="0" dirty="0" smtClean="0">
                <a:ln>
                  <a:noFill/>
                </a:ln>
                <a:solidFill>
                  <a:schemeClr val="bg1"/>
                </a:solidFill>
                <a:effectLst/>
                <a:uLnTx/>
                <a:uFillTx/>
                <a:latin typeface="Century Gothic" panose="020B0502020202020204" pitchFamily="34" charset="0"/>
                <a:ea typeface="+mn-ea"/>
                <a:cs typeface="+mn-cs"/>
              </a:rPr>
              <a:t>INSERT YOUT TEXT HERE</a:t>
            </a:r>
            <a:endParaRPr kumimoji="0" lang="en-US" sz="3600" b="0" i="0" u="none" strike="noStrike" kern="1200" cap="none" spc="-150" normalizeH="0" baseline="0" noProof="0" dirty="0">
              <a:ln>
                <a:noFill/>
              </a:ln>
              <a:solidFill>
                <a:schemeClr val="bg1"/>
              </a:solidFill>
              <a:effectLst/>
              <a:uLnTx/>
              <a:uFillTx/>
              <a:latin typeface="Century Gothic" panose="020B0502020202020204" pitchFamily="34" charset="0"/>
              <a:ea typeface="+mn-ea"/>
              <a:cs typeface="+mn-cs"/>
            </a:endParaRPr>
          </a:p>
        </p:txBody>
      </p:sp>
      <p:sp>
        <p:nvSpPr>
          <p:cNvPr id="4" name="Rectangle 3"/>
          <p:cNvSpPr/>
          <p:nvPr/>
        </p:nvSpPr>
        <p:spPr>
          <a:xfrm>
            <a:off x="1240280" y="2612568"/>
            <a:ext cx="4450619" cy="274690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The standard chunk of Lorem Ipsum used since the 1500s is reproduced below for those interested. Sections 1.10.32 and 1.10.33 from "de Finibus Bonorum et Malorum" by Cicero are also reproduced in their exact original form, accompanied by English versions from the 1914 translation by H. Rackham</a:t>
            </a: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300" b="0" i="0" u="none" strike="noStrike" kern="1200" cap="none" spc="0" normalizeH="0" baseline="0" noProof="0" dirty="0">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rPr>
              <a:t>you need to be sure there isn't anything embarrassing hidden in </a:t>
            </a:r>
            <a:r>
              <a:rPr kumimoji="0" lang="en-US" sz="1400" b="0" i="0" u="none" strike="noStrike" kern="1200" cap="none" spc="0" normalizeH="0" baseline="0" noProof="0" dirty="0" smtClean="0">
                <a:ln>
                  <a:noFill/>
                </a:ln>
                <a:solidFill>
                  <a:schemeClr val="bg1"/>
                </a:solidFill>
                <a:effectLst/>
                <a:uLnTx/>
                <a:uFillTx/>
                <a:latin typeface="Calibri" panose="020F0502020204030204"/>
                <a:ea typeface="+mn-ea"/>
                <a:cs typeface="+mn-cs"/>
              </a:rPr>
              <a:t>the</a:t>
            </a:r>
            <a:endParaRPr kumimoji="0" lang="en-US" sz="14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nvGrpSpPr>
          <p:cNvPr id="9" name="Group 8"/>
          <p:cNvGrpSpPr/>
          <p:nvPr/>
        </p:nvGrpSpPr>
        <p:grpSpPr>
          <a:xfrm>
            <a:off x="6428014" y="420094"/>
            <a:ext cx="4501243" cy="6437906"/>
            <a:chOff x="6428014" y="420094"/>
            <a:chExt cx="4501243" cy="6437906"/>
          </a:xfrm>
        </p:grpSpPr>
        <p:sp>
          <p:nvSpPr>
            <p:cNvPr id="8" name="Rectangle 7"/>
            <p:cNvSpPr/>
            <p:nvPr/>
          </p:nvSpPr>
          <p:spPr>
            <a:xfrm>
              <a:off x="6850743" y="1465943"/>
              <a:ext cx="3744686" cy="539205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6485" r="17471" b="39157"/>
            <a:stretch/>
          </p:blipFill>
          <p:spPr>
            <a:xfrm>
              <a:off x="6428014" y="420094"/>
              <a:ext cx="4501243" cy="6437906"/>
            </a:xfrm>
            <a:prstGeom prst="rect">
              <a:avLst/>
            </a:prstGeom>
          </p:spPr>
        </p:pic>
      </p:grpSp>
    </p:spTree>
    <p:extLst>
      <p:ext uri="{BB962C8B-B14F-4D97-AF65-F5344CB8AC3E}">
        <p14:creationId xmlns:p14="http://schemas.microsoft.com/office/powerpoint/2010/main" val="87759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P spid="4" grpId="0"/>
    </p:bldLst>
  </p:timing>
</p:sld>
</file>

<file path=ppt/theme/theme1.xml><?xml version="1.0" encoding="utf-8"?>
<a:theme xmlns:a="http://schemas.openxmlformats.org/drawingml/2006/main" name="Corporate Blue">
  <a:themeElements>
    <a:clrScheme name="Corporate Blue">
      <a:dk1>
        <a:sysClr val="windowText" lastClr="000000"/>
      </a:dk1>
      <a:lt1>
        <a:sysClr val="window" lastClr="FFFFFF"/>
      </a:lt1>
      <a:dk2>
        <a:srgbClr val="44546A"/>
      </a:dk2>
      <a:lt2>
        <a:srgbClr val="E7E6E6"/>
      </a:lt2>
      <a:accent1>
        <a:srgbClr val="009FEB"/>
      </a:accent1>
      <a:accent2>
        <a:srgbClr val="9EA9B4"/>
      </a:accent2>
      <a:accent3>
        <a:srgbClr val="0078B6"/>
      </a:accent3>
      <a:accent4>
        <a:srgbClr val="434F5A"/>
      </a:accent4>
      <a:accent5>
        <a:srgbClr val="009FEB"/>
      </a:accent5>
      <a:accent6>
        <a:srgbClr val="0078B6"/>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rporate Blue" id="{E9983C7C-AB9F-4DBC-8823-6D3C6FD5682A}" vid="{8F15E168-EA60-40D8-851F-3ADECE811F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400475-105B-4DFB-99C2-5A0464C37DB4}"/>
</file>

<file path=customXml/itemProps2.xml><?xml version="1.0" encoding="utf-8"?>
<ds:datastoreItem xmlns:ds="http://schemas.openxmlformats.org/officeDocument/2006/customXml" ds:itemID="{683BBA02-3765-4D67-A5D0-09877E9D3203}"/>
</file>

<file path=customXml/itemProps3.xml><?xml version="1.0" encoding="utf-8"?>
<ds:datastoreItem xmlns:ds="http://schemas.openxmlformats.org/officeDocument/2006/customXml" ds:itemID="{674CE183-10B8-4B70-A3F2-92DE8A0FFA20}"/>
</file>

<file path=docProps/app.xml><?xml version="1.0" encoding="utf-8"?>
<Properties xmlns="http://schemas.openxmlformats.org/officeDocument/2006/extended-properties" xmlns:vt="http://schemas.openxmlformats.org/officeDocument/2006/docPropsVTypes">
  <Template>Corporate Blue</Template>
  <TotalTime>249</TotalTime>
  <Words>1012</Words>
  <Application>Microsoft Office PowerPoint</Application>
  <PresentationFormat>Widescreen</PresentationFormat>
  <Paragraphs>147</Paragraphs>
  <Slides>14</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Century Gothic</vt:lpstr>
      <vt:lpstr>Open Sans</vt:lpstr>
      <vt:lpstr>Corporate Blue</vt:lpstr>
      <vt:lpstr>PROFESSIONAL SALES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 Templates</dc:title>
  <dc:subject>SlideModel PowerPoint Templates</dc:subject>
  <dc:creator>SlideModel</dc:creator>
  <cp:keywords>SlideModel PowerPoint Templates</cp:keywords>
  <dc:description>SlideModel PowerPoint Templates</dc:description>
  <cp:lastModifiedBy>SlideModel</cp:lastModifiedBy>
  <cp:revision>39</cp:revision>
  <dcterms:created xsi:type="dcterms:W3CDTF">2015-09-23T20:58:12Z</dcterms:created>
  <dcterms:modified xsi:type="dcterms:W3CDTF">2015-10-09T13:58:21Z</dcterms:modified>
  <cp:category>SlideModel PowerPoint Templates</cp:category>
  <cp:contentStatus>SlideModel PowerPoint Templates</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